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3" r:id="rId7"/>
    <p:sldId id="260" r:id="rId8"/>
    <p:sldId id="265" r:id="rId9"/>
    <p:sldId id="264" r:id="rId10"/>
    <p:sldId id="262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 snapToGrid="0" snapToObjects="1">
      <p:cViewPr>
        <p:scale>
          <a:sx n="91" d="100"/>
          <a:sy n="91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16:22.7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2900 13,'-54'0,"1"0,24 0,-8 0,-2 0,-1 0,-4 0,6 0,8 0,0 0,13 0,-5 0,10 0,-21 0,14 0,-56 0,20 0,-18 0,-8 0,35 0,-6 0,-1 0,4 0,-36 0,57 0,-8 0,17 0,5 0,-3 0,0 0,1 0,-3 0,-5 0,6 0,-14 0,3 0,-5 0,-4 0,0 0,-1 0,5 0,1 0,5 0,-1 0,5 0,-4 0,8 0,-4 0,4 0,1 0,-1 0,1 0,-1 0,0 0,4 0,1 0,0 0,-7 0,5 0,-4 0,9 0,-5 0,-2 0,4 0,-4 0,7 0,-5 0,0 0,0 0,2 0,-5 0,5 2,-3-1,1 1,3-2,-2 0,0 0,0 0,1 0,-4 0,1 0,-1 0,-1 0,4 0,-4 0,1 0,-5 0,4 0,-8 0,4 0,-4 0,-1 0,1 4,0-4,0 3,3-3,2 0,3 0,5 0,0 0,0 0,1 0,-7 0,7 0,-1 0,-1 0,3 0,-8 0,7 0,-2-2,2-1,2-6,-2-2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5:1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24575,'0'9'0,"0"1"0,0 0 0,0 0 0,0-1 0,0 1 0,0 0 0,0 0 0,0 0 0,0 0 0,0 0 0,0 0 0,-10 0 0,7 0 0,-7 0 0,10 0 0,0 0 0,0-1 0,-4 1 0,3 0 0,-3-1 0,-1 1 0,4 0 0,-3-1 0,-1-3 0,4 3 0,-3-4 0,4 4 0,0 1 0,0-1 0,-5-4 0,4 4 0,-3-4 0,4 4 0,-4-4 0,2 4 0,2-8 0,6-2 0,3 0 0,1-3 0,0-1 0,0 0 0,-1-5 0,1 4 0,0-2 0,0 7 0,0-8 0,0 8 0,-1-8 0,1 8 0,0-8 0,5 8 0,-3-8 0,3 8 0,-5-4 0,0 1 0,4 3 0,-3-8 0,7 8 0,-7-8 0,4 8 0,-5-4 0,-1 5 0,6-5 0,-4 4 0,10-4 0,-10 5 0,10-5 0,-10 4 0,10-4 0,-10 5 0,4 0 0,0 0 0,-3 0 0,8 0 0,-9 0 0,5 0 0,-1 0 0,-4 0 0,9 0 0,-9 0 0,8 0 0,-7 0 0,3 0 0,-5 0 0,0 0 0,0 0 0,0 0 0,0 0 0,-1 0 0,1 0 0,0 0 0,0 0 0,-1 0 0,1 0 0,-1 0 0,0 0 0,-4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5:23.4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1 165,'65'-6,"2"-1,-22-5,35-3,-21 7,-6 1,1 0,14-1,-8-1,1 1,17 0,-23 0,0 1,28-1,-13 0,1 0,-19 4,1 0,18 0,-1 1,21-4,0 5,-15-1,1 0,12 3,-17 0,13 0,-12 0,22 0,-18 0,12 0,-11 0,-26 0,-4 0,30 0,-4 0,-3 0,-1 0,-8 0,7 0,-15 0,15 0,-15 0,7 0,-9 0,0 0,1 0,-1 0,0 0,-6 0,-3 0,-7 0,0 0,-6 0,-2 0,-6 0,6 0,-4 0,4 0,-6 0,0 0,6 0,-5 0,12 0,-12 0,12 0,-5 0,6 0,0 0,10 0,-8 0,8 0,-16 0,-2 0,-6 0,-1 0,1 0,0 0,-5 0,3 0,-3 0,5 0,0 0,-1 0,-4 0,3 0,-8 0,7 0,2 0,-4 0,7 0,-12 0,8 0,-3 0,5 0,0 0,0 0,0 0,0 4,6-2,-5 3,5-5,-6 4,0-2,0 2,0 1,0-3,0 2,0 1,0-4,0 4,0 0,-6-4,5 4,-4 0,4-4,0 9,-5-9,-1 4,-1 0,7-4,-4 3,2-4,-3 5,-5-4,9 9,-5-9,1 3,2 1,-7-4,8 7,-3-2,-1-1,5 0,-9-1,9-3,-5 4,0-5,4 4,-4-3,0 4,2-1,-2-3,0 3,3-4,-4 0,5 0,-5 0,4 0,-4 0,1 0,3 0,-3 0,1 0,2 4,-3-2,1 2,1-4,-2 0,-1 4,-1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5:26.2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1,'42'0,"-7"0,-25 0,0 0,13 0,-10 0,16 0,-18 0,10 0,6 0,-2 0,13 0,-8 0,6 0,8 0,-7 0,7 0,-8 0,7 0,-11 0,10 0,-13 0,7 0,-6 0,5 0,-12 0,5 0,1 0,-6 0,5 0,-6 0,0 0,0 0,0 0,0 0,0 0,0 0,-6 0,5 0,-5 0,6 0,0 0,0 0,-5 0,3 0,-8 0,8 0,-4 0,0 0,3 0,-8 0,8 0,-4 0,0 0,4 0,-4 0,0 0,3 0,-2 0,-1 0,3 0,-2 0,-1 0,4 0,-4 0,0 0,4 0,-4 0,-1 0,4 0,-3 0,0 4,3-3,-4 3,1-4,2 4,-11 14,2 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6:57.7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1,'59'0,"-9"0,18 0,-19 0,49 0,-39 0,29 0,-16 0,-20 0,1 0,35 0,6 0,-34 0,-14 0,20 0,-24 0,17 0,-7 0,-12 0,38 0,-35 0,19 0,-26 0,-7 0,6 0,-5 0,6 0,0 0,0 0,0 0,7 0,2 0,7 0,1 0,8 0,-7 0,7 0,-9 0,1 0,-8 0,-2 0,-7 0,-6 0,14 0,-12 0,8 0,-12 0,-6 0,6 0,-4 0,4 0,0 0,-4 0,10 0,-10 0,10 0,-10 0,10 0,-4 0,6 0,-7 0,6 0,-5 0,-1 0,6 0,-12 0,5 0,-6 0,0 0,0 0,0 0,0 0,0 0,0 0,0 0,0 0,-6 0,11 0,-14 0,20 0,-15 0,10 0,-6 0,7 0,-6 0,12 0,-12 0,12 0,-12 0,5 0,1 0,-6 0,5 5,-6-4,0 4,0 0,-5-4,8 8,-7-8,2 4,-4-5,-2 4,1 1,1 1,3-2,-8-4,7 5,-3-4,1 3,2 1,-7-4,7 7,-3-7,0 4,3-5,-3 4,0-3,3 4,-3-5,0 0,3 0,-4 4,1-3,-2 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7:03.0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0 397,'50'0,"1"0,-21 0,6 0,7 0,-5 0,13 0,-6 0,7 0,-7 0,6 0,-13 0,13 0,-6 0,0 0,6 0,-13 0,12 0,-5 0,32 0,-19 0,19 0,-16 0,-7 0,14 0,-13-12,13 9,-14-9,15 12,-15 0,7 0,-16 0,6 0,-14 0,7-5,-8 4,-6-5,4 6,-10 0,10-5,-11 4,5-5,-6 6,0-5,6 4,-4-4,10 0,-4 3,6-8,0 8,0-3,0-1,0 0,0-1,0-4,0 10,-6-10,5 10,-12-4,12 5,-12-5,5 4,1-4,0 5,7-5,1 3,6-9,2 4,8-1,-1-3,9 9,1-10,1 4,6-6,-15 7,38-12,-31 10,23-10,-24 5,-6 7,7-5,-9 4,0-5,0 6,0-5,1 11,-8-10,5 9,-4-9,6 9,-7-3,5 5,-12-6,4 5,-12-5,4 6,-10 0,4 0,0 0,-9 0,7 0,-9 0,5 0,0 0,-6 0,5 0,-10 0,10 0,0 0,-3 0,7 0,-14 0,9 0,1 0,-3 0,7 0,-14 0,10 0,-5 0,6 0,-5 0,3 0,-3 0,5 0,6 6,-5-5,6 4,-7-5,-1 5,1-4,0 4,0-5,0 0,0 5,0-4,0 4,0-5,0 0,0 0,-6 0,5 5,-4-4,5 4,-1-5,1 0,0 0,-5 5,4-4,-5 3,1-4,3 0,-8 5,13-4,-13 8,8-8,-1 3,-6 0,12-2,-14 6,4-6,0 2,2 1,0-4,-2 8,0-8,1 8,0-8,3 8,-8-8,13 4,-12-1,8-3,-6 8,-3-8,9 3,-5 1,2-4,1 3,-7 1,8-4,-4 7,0-2,3-1,-7 4,3-3,0 3,-4 1,4 3,-9 2,-1 0,-4 4,0-4,0 0,0 4,0-4,0 1,-4 2,-1-7,-5 3,-5-4,4-1,-3 1,0-5,-2 0,1-5,-5 0,8 0,-8 0,-2 0,4 0,-7 0,8 0,-5 0,0 0,6 0,-5 0,4 0,-5 0,5-5,-4 4,10-8,-10 8,5-3,-1 4,-4-5,4 4,-5-4,0 5,0 0,0 0,-6 0,4 0,-4 0,0 0,4 0,-11 0,12 0,-12 0,5 0,-6 0,6-5,-4 4,-3-4,-1 5,-5-6,6 5,1-4,0 5,-7 0,5 0,-5 0,7 0,0 0,0 0,0 0,0 0,-1 0,1 0,0 0,0 0,-8 0,6 0,-13 0,13 0,-13 0,13 0,-5 0,7 0,-8 0,6 0,1 0,2 0,5 0,-6 0,-10 0,7 0,-7 0,16 0,-4 0,10 0,-11 0,12 0,-12 0,11 0,-4 0,6 0,0 0,0 0,0 0,0 0,-6 0,4 0,-4 0,-1 0,6 0,-12 0,5 0,-6 0,-7 0,-3 0,-6 0,-1 0,8 0,-6 0,6 0,0 0,1 0,8 0,0 0,6 0,-5 0,12 0,-6 0,1 0,4 0,-11 0,-10 0,-11 0,1 0,-43 0,33-1,-3 2,-6 2,-2 1,-13 1,-1 0,11 0,7 0,-9 2,7-7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7:11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1 453 24575,'9'-10'0,"-4"-2"0,4 6 0,-3-4 0,3 4 0,1-3 0,-4 4 0,3-5 0,-3-6 0,4 5 0,5-10 0,-3 5 0,9-6 0,-9 0 0,9-1 0,-10 7 0,5-5 0,-6 10 0,1-5 0,-1 1 0,0 3 0,0 2 0,0 1 0,0 3 0,0-4 0,-1 0 0,-3 0 0,2 5 0,-7-4 0,8 8 0,-8-8 0,8 8 0,-8-7 0,8 2 0,-4-4 0,4 1 0,-4-1 0,4 1 0,-8-1 0,7 1 0,-7-1 0,3 9 0,-4 2 0,0 9 0,0 0 0,0 0 0,-4-1 0,3 1 0,-4 0 0,5 0 0,0 0 0,0 0 0,-4 0 0,3 0 0,-4 0 0,1 0 0,3 0 0,-8-1 0,7 1 0,-6 0 0,6 0 0,-7 0 0,8 0 0,-8 0 0,8 0 0,-3-1 0,4 1 0,0-1 0,0 0 0,0 0 0,0 1 0,0-1 0,0 0 0,0 0 0,0 0 0,0 0 0,0 1 0,0-1 0,0 0 0,0 0 0,0 0 0,0 0 0,0 0 0,0 0 0,0 1 0,0-1 0,0 0 0,0 0 0,0 1 0,0-1 0,-5-4 0,4 4 0,-3-4 0,4 4 0,0 1 0,0-1 0,0 0 0,0 0 0,0 0 0,0-4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7:13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24575,'9'0'0,"1"0"0,-1 0 0,1 0 0,0 0 0,-1 0 0,1 0 0,-1 0 0,1 0 0,-1 0 0,1 0 0,-1 0 0,0 0 0,1 0 0,-1 0 0,1 0 0,0 0 0,0 0 0,-1 0 0,1 0 0,0 0 0,0 0 0,-1 0 0,1 0 0,0 0 0,0 0 0,-1 0 0,1 0 0,0 0 0,0 0 0,0 0 0,0 0 0,0 0 0,0 0 0,5 0 0,-4 0 0,10 0 0,-5 0 0,6 0 0,-5 0 0,3 0 0,-3 0 0,-1-4 0,0 3 0,-6-4 0,-1 5 0,1 0 0,0 0 0,-4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9:27.7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91,'43'-5,"-9"1,-13 4,-10 0,10 0,1 0,-4 0,2 4,-6 2,-3 4,8-5,-7 4,8-7,1 2,2-4,10 0,5 0,1 0,12 0,-13 0,14 0,-6 0,-1 0,-1 0,-7 0,-7 0,-1 0,-12 0,4 0,-10 0,9 0,-5 0,0 0,3 0,-3 0,0 0,5 0,-9 0,10-5,2 4,1-4,10 5,-4-6,0 5,5-5,-11 6,5 0,-7 0,-5-4,-1 3,-2-4,2 1,-1 2,4-6,-5 7,1-8,3 8,-7-7,7 2,-3-3,0 3,2 2,-2 4,0-4,3-2,-4 1,1-4,-1 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9:30.4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74,'88'0,"-4"0,7 0,-4 0,-26 0,2 0,-3 0,0 0,5 0,1 0,9 0,0 0,-8-4,-1 0,18 4,-2-2,-24-9,-2 1,12 8,-2 1,31-12,-1 13,-13-12,-23 9,-14-9,-2 12,-14 0,-2 0,-6 0,7 0,-5 0,11 0,-5 0,7 0,-1 0,1 0,7 0,-6 0,14 0,10 0,-12 6,10-5,-24 4,1 1,-7-5,-1 5,-7-6,0 0,1 0,-7 0,5 0,-4 5,12-4,1 4,6 0,1-4,-7 5,5-1,-5-3,0 8,-1-9,-7 4,0 0,-5-4,-2 4,1-5,0 0,0 0,3 0,-8 0,8 0,-3 0,5 0,-5 0,5 5,-4-4,5 4,0-5,0 0,-5 5,4-4,-4 3,0-4,4 0,-10 0,10 5,-9-3,8 3,-5-1,-4 1,-2 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9:32.9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45,'66'0,"16"0,-16 0,-16 0,1 0,35 0,0 0,13 0,-22 0,9 0,-8 0,-14 0,-1 0,1 0,-18 0,-6 0,-17 0,-2 0,-4 0,0 0,4 0,-4 0,-1 0,5 0,3 0,0 0,11 0,-5 0,14 0,-6 0,14 0,-6 0,7 0,0 0,0 0,-7 0,-2 0,-8 0,-6 0,-1 0,0 0,-5 0,4 0,-6 0,7 0,8 0,2 0,12 0,-12 0,12 0,-5 0,-1 0,-1 0,-7 0,0 0,-7 0,5 0,-11-10,4 7,-5-7,-6 10,4 0,-10 0,9 0,-5 0,1 0,2 0,-2 0,-1-4,3 3,-3-3,0 4,3 0,-4 0,1 0,4 0,2 0,7 0,7 0,2 0,6 0,3 0,-1 0,6 0,-12-6,-7 5,1-5,-15 6,5 0,-7 0,-6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16:33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24575,'0'7'0,"0"1"0,0 0 0,0-2 0,0 5 0,6 2 0,-2-1 0,5 4 0,-3-1 0,4 1 0,-3 0 0,10 17 0,-9-17 0,11 21 0,-11-23 0,9 9 0,-9-13 0,4 3 0,-6-8 0,1 3 0,-1-2 0,7 4 0,-3-4 0,2 5 0,-4-4 0,0 1 0,1-2 0,0 0 0,2 2 0,-4-2 0,4 3 0,-5-4 0,5 1 0,-5-1 0,2 1 0,-2-3 0,2 2 0,-2-2 0,2 3 0,-2-1 0,2-2 0,-2 2 0,2-5 0,-3 5 0,1-2 0,-1 0 0,0-1 0,3 1 0,-2-3 0,2 3 0,-3-1 0,0-1 0,0 1 0,1-2 0,-1 0 0,0 0 0,1 0 0,-1 0 0,0 0 0,3 0 0,-2 0 0,2 0 0,-3 0 0,0 0 0,1 0 0,-1 0 0,0 0 0,4 0 0,-3 0 0,2 0 0,-3 0 0,1 0 0,-1 0 0,0 0 0,1 0 0,-1 0 0,1 3 0,-1-3 0,0 2 0,1-2 0,-1 0 0,0 3 0,0-3 0,1 3 0,-1-3 0,0 0 0,1 0 0,-1 0 0,0 0 0,1 0 0,-1 0 0,3 0 0,-2 0 0,5 0 0,-4 0 0,4 0 0,-2 0 0,2 0 0,1 0 0,0 0 0,0 0 0,-3 0 0,5 0 0,-7 0 0,8 0 0,-6 0 0,3 0 0,-3 0 0,2 0 0,-2 0 0,0 0 0,-1-3 0,0 3 0,-2-3 0,5 1 0,-2 1 0,2-4 0,-2 4 0,-1-4 0,-2 4 0,-1-1 0,0 0 0,1 1 0,-1-4 0,0 4 0,1-1 0,-1 0 0,3-1 0,1 0 0,-1-2 0,0 2 0,-2-3 0,-1 1 0,3-1 0,-1 1 0,1-1 0,0 0 0,-2 1 0,5-1 0,-5-2 0,6 1 0,-3-4 0,0 4 0,2-1 0,-2-1 0,0 3 0,2-3 0,-5 4 0,5-1 0,-5 1 0,2-1 0,-3 1 0,1-4 0,-1 5 0,1-3 0,-1 4 0,1-3 0,-1 1 0,0-1 0,1 1 0,-1 0 0,0-1 0,1 1 0,-1 0 0,0-1 0,-2 1 0,2 2 0,-2-2 0,2 2 0,0-2 0,1-1 0,-1 1 0,3-3 0,-2 2 0,1-2 0,-1 3 0,-1 0 0,0-1 0,0 1 0,1 0 0,-1-1 0,-2 1 0,2-1 0,-2 1 0,2 0 0,0 2 0,-2-2 0,1 2 0,-3-2 0,4 2 0,-2-2 0,-1 2 0,3 0 0,-4-1 0,3 0 0,-1 1 0,0-1 0,2 1 0,-2-3 0,2 1 0,0 0 0,-2 0 0,2 2 0,-4-2 0,3 4 0,-3-3 0,3 1 0,-1 0 0,0-2 0,1 2 0,-4 0 0,3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9:3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545 1 24575,'0'14'0,"0"-4"0,0 5 0,0 0 0,0-3 0,0 3 0,0 1 0,0-5 0,0 10 0,0-4 0,0 0 0,0 4 0,0-5 0,0 1 0,0-1 0,0-1 0,0-3 0,0 8 0,0-8 0,0 9 0,-5-10 0,4 10 0,-3-10 0,-1 10 0,3-4 0,-8 5 0,9-5 0,-9 4 0,9-10 0,-9 5 0,9-6 0,-8 0 0,8 6 0,-8-5 0,3 4 0,0-4 0,-3-1 0,8 0 0,-8 0 0,8 0 0,-8 0 0,8 0 0,-8 0 0,8 0 0,-8 0 0,8 0 0,-8 0 0,7 0 0,-7 0 0,8 0 0,-8 0 0,4 0 0,-1 0 0,-3 0 0,3 6 0,-5-5 0,5 10 0,-3-9 0,3 8 0,-4-8 0,-1 3 0,1-5 0,4 1 0,-3 3 0,3-3 0,0 4 0,-3-10 0,8 4 0,-8-8 0,8 8 0,-8-3 0,3 0 0,1 2 0,-4-2 0,3 4 0,-4-5 0,5 4 0,-4-8 0,3 8 0,-4-4 0,0 1 0,0 3 0,0-4 0,-1 5 0,1 0 0,0 0 0,0 0 0,0 0 0,-6 1 0,5-1 0,-1 1 0,3-6 0,4 4 0,-5-8 0,4 8 0,-2-4 0,3 1 0,-1-6 0,2-1 0,4-3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9:41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24575,'0'9'0,"0"0"0,0 1 0,0 0 0,0-1 0,0 1 0,0-1 0,0 1 0,0 0 0,0-1 0,0 1 0,0-1 0,0 1 0,0 0 0,0-1 0,0 1 0,0-1 0,0 1 0,0-1 0,0 1 0,0-1 0,-9-3 0,7 2 0,-2-7 0,9 4 0,4-5 0,0 0 0,1 0 0,-1 0 0,1 0 0,-1 0 0,0 0 0,1 0 0,-1 0 0,1 0 0,-1 0 0,0 0 0,1 0 0,-1 0 0,1 0 0,-1 0 0,0 0 0,1 0 0,-1 0 0,1 0 0,-1 0 0,0 0 0,1 0 0,-1 0 0,0 0 0,1 0 0,-1 0 0,1 0 0,-1 0 0,-4 4 0,4-3 0,-8 3 0,3-4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9:43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0 24575,'0'32'0,"0"-6"0,0 16 0,0-10 0,0 12 0,0 0 0,5-12 0,-4 11 0,4-13 0,-5 0 0,0 5 0,0-11 0,0 11 0,0 5 0,0-1 0,0 2 0,0 1 0,0-2 0,0 21 0,0-2 0,0 2 0,0 25 0,0-22 0,0-1 0,0 9 0,0-9 0,0-8 0,0-18 0,0-2 0,0-16 0,0 8 0,0-16 0,0 5 0,0-6 0,0 0 0,0 0 0,0 0 0,0 19 0,0-9 0,0 30 0,0-10 0,0 13 0,-6 8 0,-2-5 0,-6 14 0,1-22 0,-1 11 0,1-20 0,1-2 0,0-2 0,5-11 0,-3 5 0,4-12 0,-5-2 0,6 1 0,-4-5 0,3 5 0,0-6 0,-3 0 0,8 0 0,-8 0 0,8 0 0,-8 0 0,3 0 0,0 0 0,-7 5 0,6-4 0,-3 4 0,0 0 0,4-4 0,0 5 0,-3-6 0,8 0 0,-8-4 0,8 3 0,-8-4 0,8 5 0,-9-4 0,9 2 0,-8-2 0,4 4 0,-5-1 0,0-3 0,5 2 0,-3-7 0,6 8 0,-2-3 0,0 3 0,3 1 0,-8-5 0,8 3 0,-8-2 0,8 3 0,1-4 0,5-1 0,5-4 0,0-4 0,-5 3 0,-1-3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9:4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24575,'0'9'0,"0"1"0,0-1 0,0 1 0,0-1 0,0 1 0,0 0 0,0 0 0,0-1 0,0 1 0,0 0 0,0 1 0,0-1 0,0 0 0,0 0 0,0 0 0,0 0 0,0 0 0,0 0 0,0 0 0,0 0 0,0 0 0,0 0 0,0 0 0,0 0 0,0 0 0,0 0 0,0 0 0,0 0 0,0 0 0,0-1 0,0 0 0,4-4 0,1-5 0,5-6 0,-1-4 0,1 1 0,-5-1 0,4 4 0,-8-3 0,8 8 0,-4-8 0,5 4 0,0-5 0,0 4 0,0-3 0,0 8 0,-5-8 0,4 8 0,-3-8 0,4 3 0,0 1 0,0-4 0,0 8 0,0-4 0,0 0 0,0 4 0,0-8 0,0 8 0,0-8 0,0 8 0,0-4 0,1 5 0,-2 0 0,1 0 0,0 0 0,0 0 0,0 0 0,6 0 0,1 0 0,-1 0 0,5 0 0,-4 0 0,5 0 0,1 0 0,-1 0 0,-5 0 0,4 0 0,-10 0 0,4 0 0,-4 0 0,-1 0 0,0 0 0,0-4 0,-5 3 0,0-4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1:46.8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4745 108,'-52'-6,"6"2,18 4,-3 0,-6 0,-6 0,4 0,-12 0,12 0,-13 0,7 0,-9 0,-16 0,20 0,-27 0,29 0,-32 0,14 0,-15 6,-1 3,8-1,-17 6,7-6,1 1,-8-3,7 1,0-5,-6 5,15-7,-16 0,17 0,-17 0,18 0,-18 0,18 0,17 0,0 0,-15 0,15 0,2 0,-13 0,7 0,-3 0,-19 0,29 0,1 0,-18 0,14 0,2 0,2 0,13 0,-5 0,7-6,1 5,-1-10,7 10,-6-10,12 9,-5-8,7 9,0-5,-7 1,10 4,-8-5,10 6,-6 0,1 0,5 0,-4 0,4 0,0 0,-4 0,9-4,-9 2,9-2,-9 4,10 0,-15 0,13-5,-7 4,0-3,7 4,-7 0,0 0,7 0,-7-5,5 4,3-3,-8-1,3 4,1-8,0 8,1-9,3 9,-9-4,0 0,3 4,-8-4,15 0,-5 4,0-4,0 5,0 0,-5 0,10 0,-9 0,-1 0,3 0,-2 0,6 0,2 0,-7 0,3 0,0 0,-3 0,8 0,-8 0,4 0,-1 0,-2-4,2 3,1-3,-4 4,8-5,-8 4,4-8,-1 8,3-3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1:49.4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5066 219,'-50'-6,"6"2,16 4,4 0,-19 0,3 0,-21 0,-12 0,-11 0,9 0,-24 0,11 0,32 0,-3 0,1 0,0 0,0 0,0 0,0 0,0 0,-4 0,-2 0,0 0,-2 0,-4 0,0 0,1-8,0 1,-2 5,1 0,16-6,1 1,-9 6,1 2,-35-1,19 0,1 0,-22 0,13 0,1 0,-10 0,24 0,0 0,-18 0,-11 0,24 0,-9-6,3 4,9-11,8 11,10-9,2 3,14 1,0-4,9 5,7-5,-1 4,1-3,5 5,-4-7,9 7,-9-5,9 4,-3-5,-1 5,4-3,-9 8,10-3,-10-1,9 3,-9-3,4 5,-5 0,5 0,-4 0,4 0,-6 0,-5 0,4 0,-5 0,0 0,5 0,-5 0,-3 0,7 0,-7 0,9 0,1 0,-1 0,1 0,0 0,-1 0,6 0,-4 0,10 0,-10 0,-1 0,4 0,-2 0,4 0,5 0,-10 5,6-4,-1 3,-4 1,9-4,-8 3,3 1,0-4,-3 8,8-8,-8 3,3 1,0-4,-3 3,3-4,0 0,-3 5,8-4,-9 3,5-4,-1 0,-3 0,8 0,-14 0,13 0,-8 0,5 0,4 0,-8 0,3 9,1-7,1 11,55-11,-34 2,39-4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1:54.1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2008 124,'-60'0,"-3"0,17 0,-7 0,-9 0,14 0,-20 0,20 0,-14 0,16 0,-6 0,6 0,6 0,-2 0,11 0,-5 0,-1 0,0 0,0 0,7 0,-5 0,11 0,-12 0,12-5,-4 3,-1-3,5 5,-5 0,0 0,5 0,1-4,2 3,4-4,-6 5,6 0,-4 0,10-4,-10 3,4-4,0 5,-4 0,9-5,-9 4,4-3,0 4,-4-5,4 4,0-5,2 2,-1 3,0-8,-1 8,-2-4,7 5,-7-5,3 4,1-3,-4 4,4 0,0 0,-3-4,3 2,0-6,-3 7,7-4,-8 0,4 4,0-3,-4 4,4-5,0 4,-3-3,3 4,-1 0,-2 0,4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2:13.6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0 113,'94'0,"-37"0,-1 0,22 0,-23 1,3-2,0-2,1-1,6 3,1 0,-7-10,2 0,7 9,0 0,-9-4,2-1,8 2,3 2,-1 2,-1 0,-4-7,-2 0,-9 7,-2 1,3-4,-1 0,31 4,-35-3,1-1,41 3,-10-6,-2 7,-10-7,-7 6,-3-6,1 7,1 0,9 0,-1 0,21 0,-24 0,31 0,-33 0,15 0,-9 0,0 0,9 0,-6 0,-3 0,-2 0,-6 0,17 0,-15 0,23 0,-32 0,23 7,-25-6,15 12,-15-12,7 12,-9-6,-7 1,5 3,-5-3,8-1,-8-1,5 0,18-5,-17 11,16-11,-24 4,2-5,0 0,14 0,-12 0,13 0,-8 0,9 0,-7 0,7 0,-9 0,-7-5,5 4,-12-10,5 9,-14-8,5 8,-11-3,4 5,-5 0,-1 0,0 0,0 0,-5 0,4 0,-4 0,5 0,-5 0,4 0,-4 0,0 0,4 0,-5 0,1 0,4 0,-4 0,0 0,8 0,-12 0,7 0,-6 0,-3 0,8 0,-3 0,0 0,3 0,-8 0,8 0,-4 0,0 0,3 0,-2-4,-1 3,4-4,-9 1,9 3,-3-3,0 4,2 0,-7-5,8 4,-4-4,1 5,2 0,-3-4,0 3,3-3,-2 4,-1 0,3 0,-3 0,-1 0,4 0,-3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2:44.1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1442 13,'-52'0,"5"0,25 0,5 0,-4 0,4 0,-5 0,-7 0,-9 0,6 0,-26 0,-1 0,-25 0,33 0,-2 0,1 0,-2 0,1 0,1 0,-34 0,-3 0,23 0,-15 0,17 0,10 0,9-6,15 5,1-5,7 6,5 0,1 0,2 0,-2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2:49.4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9,'39'0,"14"0,-19 0,19 0,9 0,1 0,19 0,10 0,3 0,-2 0,-12 0,-9 0,9 0,-15 0,5 0,-18 0,-7 0,-2 0,-14 5,6-4,-6 10,0-10,5 10,-5-10,7 5,-1-6,1 5,0-3,-1 3,8-5,-5 0,12 0,-13 0,14 0,-14 0,14 0,-14 0,14 0,-14 0,6 0,-7 0,7 0,-6 0,6 0,9 0,-12 0,5 0,-11-6,-11 5,5-4,-7 0,0 3,0-3,-5 5,4-5,-4 4,0-4,3 0,-3 4,0-4,4 5,-5 0,7 0,-6 0,4 0,-10 0,9-5,-4 4,0-3,4 4,-9 0,8 0,-3 0,-1 0,4 0,-3 0,-1 0,3 0,-4 0,1 0,3 0,-3 0,0 0,3 0,-3 0,0 0,3 0,-4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16:4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24575,'2'-2'0,"1"-1"0,2 3 0,0 0 0,0 0 0,0 0 0,1 0 0,-1 0 0,0 0 0,0 0 0,1 0 0,-1 0 0,0 0 0,0 0 0,0-2 0,0 1 0,0-1 0,0 2 0,-2-2 0,2 1 0,-2-1 0,0-1 0,4 3 0,-6-5 0,6 4 0,-4-1 0,2 0 0,1 1 0,-1-4 0,0 5 0,0-5 0,1 5 0,-1-5 0,0 2 0,1 0 0,-1-2 0,0 5 0,0-3 0,1 1 0,-1 1 0,0-4 0,0 5 0,1-3 0,-4 1 0,3 1 0,-2-1 0,2 2 0,-2-3 0,2 3 0,-2-3 0,2 3 0,-2-2 0,2 1 0,-3-3 0,3 3 0,0-1 0,0 2 0,-2-2 0,1 1 0,-1-1 0,0 0 0,2 1 0,-2-1 0,2 2 0,-2-3 0,1 3 0,-1-2 0,0-1 0,1 3 0,-1-3 0,2 3 0,0 0 0,-2 2 0,-1 1 0,-2 2 0,0 1 0,0-1 0,0 0 0,0 1 0,0-1 0,0 0 0,0 1 0,0-1 0,0 0 0,0 1 0,0-1 0,0 0 0,0 0 0,0 0 0,0 0 0,0 0 0,0 0 0,0 0 0,0 0 0,0 0 0,0 0 0,0 0 0,0 0 0,0 0 0,0 0 0,0 0 0,0 0 0,0 0 0,0 0 0,0 0 0,0 0 0,0 0 0,0 0 0,0 1 0,0-1 0,0 0 0,0 0 0,0 0 0,0 1 0,0-1 0,0 0 0,0 0 0,0 0 0,0 0 0,0 0 0,0 0 0,2 0 0,-1 0 0,1 0 0,-2 0 0,2 0 0,-1 0 0,1 0 0,-2 0 0,2-2 0,-1 1 0,1-1 0,0 0 0,-1-3 0,1-3 0,-2-5 0,0 1 0,0 1 0,0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52:57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1030 0 24575,'0'14'0,"0"-3"0,0 3 0,0 2 0,0-5 0,0 10 0,0-9 0,0 15 0,0-8 0,0 9 0,0 1 0,0-5 0,-10 4 0,8 1 0,-13-5 0,9 4 0,-6-6 0,6 0 0,-4 1 0,4-1 0,0-5 0,-5 4 0,6-10 0,-6 10 0,5-10 0,-4 10 0,4-10 0,0 10 0,-4-4 0,5 0 0,-12 4 0,6-10 0,-5 10 0,5-9 0,1 3 0,-6 1 0,4-5 0,-3 5 0,4-6 0,-4 0 0,3 1 0,-3-1 0,4 0 0,-4 1 0,3-1 0,-13 5 0,6-8 0,-2 7 0,5-8 0,0-1 0,5 4 0,-5-3 0,6 4 0,0-5 0,-6 5 0,5-4 0,-5 4 0,1 1 0,3-6 0,-4 5 0,1-4 0,3 4 0,-9-4 0,10 3 0,-5-8 0,1 8 0,3-8 0,-4 4 0,1 0 0,3-3 0,-3 7 0,4-8 0,1 4 0,0-1 0,0-3 0,0 8 0,-1-8 0,1 4 0,0-5 0,0 4 0,0-3 0,0 3 0,0-4 0,1 0 0,-1 0 0,1 4 0,-1-3 0,0 4 0,1-5 0,-1 0 0,0 0 0,0 0 0,0 0 0,0 0 0,0 0 0,0 0 0,0 0 0,0 0 0,0 0 0,1 0 0,3 0 0,2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52:59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 24575,'0'9'0,"0"1"0,0-1 0,0 1 0,0 0 0,0 0 0,0 0 0,-4 0 0,3-1 0,-4 1 0,1-4 0,-2 3 0,-4-4 0,0 5 0,5 0 0,-4-5 0,3 4 0,-4-4 0,0 1 0,5 3 0,-4-8 0,3 8 0,-4-8 0,4 8 0,-3-8 0,4 3 0,0 1 0,-4-4 0,8 7 0,-8-6 0,4 6 0,3-7 0,4 3 0,7-4 0,1-5 0,0 4 0,0-3 0,0 4 0,0 0 0,0 0 0,0-5 0,0 4 0,0-4 0,0 5 0,0 0 0,0-4 0,0 3 0,0-4 0,0 5 0,0 0 0,0 0 0,0 0 0,0 0 0,0 0 0,-1 0 0,1 0 0,-1 0 0,1 0 0,-1 0 0,0 0 0,1 0 0,-1 0 0,1 4 0,0-3 0,-1 4 0,1-1 0,0-3 0,0 8 0,-1-8 0,1 4 0,0-1 0,0-3 0,-1 3 0,-3 1 0,2-4 0,-2 3 0,-1 1 0,4-4 0,-3 3 0,-1 1 0,4-4 0,-4 4 0,5-5 0,0 4 0,-1-3 0,1 3 0,-1-4 0,-4 4 0,-1-3 0,-4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4:43.0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63,'64'0,"1"0,4 0,0 0,2 0,0 0,7 0,1 0,-2 0,2 0,10 0,1 0,-4 0,1 0,5 0,1 0,6 0,-3 0,-26 0,-2 0,8 0,-3 0,-20 0,0 0,17 0,-1 0,-17 0,-1 0,18 0,-5 0,-10 0,8 0,-45 0,4-10,-5 8,0-12,9 8,-13-4,8 4,-10-3,0 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54:4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3240 1 24575,'-10'0'0,"1"0"0,-2 0 0,1 0 0,-11 0 0,7 0 0,-13 0 0,10 0 0,-6 0 0,1 0 0,-14 0 0,4 0 0,-13 0 0,1 0 0,-2 0 0,0 0 0,2 0 0,0 0 0,5 0 0,-5 0 0,14 0 0,-5 0 0,11 0 0,-12 0 0,12 0 0,-4 0 0,5 0 0,-6 0 0,5 0 0,-4 0 0,5 5 0,-6 1 0,-1 6 0,0 0 0,1-1 0,0 1 0,-1-1 0,-7 1 0,7 0 0,-5 0 0,5 0 0,-1 4 0,-4-2 0,11 2 0,-11-4 0,1 9 0,3-7 0,4 6 0,6-9 0,4 0 0,0 5 0,-4-4 0,3 4 0,-4 1 0,-1 0 0,1 5 0,-7 1 0,5-5 0,-13 12 0,3-6 0,1 2 0,1 0 0,10-13 0,-1 8 0,1-9 0,5 4 0,1-6 0,6 0 0,-6 1 0,5-1 0,-6 6 0,7-5 0,0 5 0,-6-6 0,4 6 0,-4-4 0,0 8 0,4-3 0,-9 6 0,9-1 0,-9 0 0,8 0 0,-9 7 0,4-6 0,-7 20 0,-6-10 0,3 19 0,-12-3 0,4 7 0,-7 8 0,0-5 0,6 12 0,-5-6 0,5 1 0,-6-2 0,8-16 0,2-2 0,8-9 0,2-7 0,4-1 0,-2-7 0,14-5 0,-8-2 0,9-5 0,-4 0 0,0 0 0,0 0 0,-5 5 0,3 2 0,-3-2 0,4 1 0,1-6 0,0 0 0,0 0 0,4 0 0,-3 0 0,3 0 0,-4 0 0,5 0 0,-4-4 0,3 2 0,-4-2 0,1 3 0,-1 1 0,0-5 0,5 3 0,-4-7 0,4 8 0,-1-4 0,-3 0 0,3 4 0,1-4 0,-4 6 0,3-1 0,-4-5 0,0 4 0,4-3 0,-3-1 0,3 4 0,1-3 0,-4-1 0,7 4 0,-7-3 0,4 4 0,-1 0 0,-2 0 0,2-1 0,1 1 0,-4 0 0,3 0 0,-4 0 0,5 0 0,-4 0 0,3-1 0,-4 1 0,5 0 0,-4 0 0,3 0 0,1 0 0,-4-5 0,8 4 0,-8-3 0,8 4 0,-8-1 0,3 1 0,1 0 0,-4-5 0,8 4 0,-8-3 0,8 4 0,-8 0 0,8 0 0,-8-5 0,8 4 0,-8-3 0,8 4 0,-4-5 0,5-1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54:50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24575,'0'10'0,"0"-1"0,0 6 0,0-4 0,0 5 0,0-1 0,0 2 0,0 5 0,0-5 0,0 4 0,0-4 0,0 10 0,0-9 0,0 2 0,0-5 0,0 1 0,0 0 0,0 4 0,0-9 0,0 3 0,0-4 0,0 0 0,0 0 0,0 1 0,0-1 0,0-1 0,0 1 0,0 0 0,0-1 0,0 0 0,4-4 0,2 0 0,3-5 0,1 0 0,0-5 0,0 4 0,0-8 0,0 8 0,0-8 0,0 8 0,1-4 0,-2 1 0,2 2 0,-2-2 0,2-1 0,-1 4 0,5-8 0,-4 3 0,10 0 0,-4-4 0,0 5 0,4-1 0,-5-4 0,1 4 0,4 0 0,-10-3 0,5 3 0,-6 1 0,0 0 0,0 1 0,0 3 0,0-4 0,0 5 0,0 0 0,0 0 0,0 0 0,-1 0 0,-4 0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6:58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4679 373,'-45'0,"-2"0,16 0,-21 0,-24 0,-20 0,22 0,-5 0,-1 0,-2 0,-15 0,-4 0,26 0,-2 0,1 0,3 1,0-1,-1-1,-7-1,-2-1,2-1,7-2,3-1,0 0,2 3,1 0,5-2,-7-9,1 0,-11 9,2 0,27-8,0-2,-30 2,-1 0,20 0,2 1,-10 0,0 0,7 0,-1 1,-2 3,2-1,9-2,-1 0,-11-1,0 1,17 2,1 2,-10-1,1 0,-36-5,12 13,18-12,3 12,7-5,8 6,3-5,6 3,1-3,-1 5,0 0,0 0,1 0,6 0,1 0,-3 0,7 0,-2 0,6 0,9 0,-9 0,5 0,0 0,-4 0,9 0,-8 0,3 0,0 4,-3 2,8 0,-4 2,0-2,0 4,-1-5,2 4,0-4,-1 1,-1 2,-2-7,7 8,-3-4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7:02.9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0 201,'74'-6,"4"2,-14-2,-14 1,2 0,-3-3,2 0,11 4,3-1,5-7,-1-1,-8 7,0 1,14-4,0-1,-9 2,-2 1,1 2,-1 1,-9-1,-2 0,2-2,1-1,4 3,0 0,1 0,0 0,9-3,0 1,-7 5,0 2,2-4,0 0,5 4,1 0,0 0,0 0,0 0,-1 0,2 0,-2 0,-14 0,-2 0,9 0,-3 0,26 0,-29 0,0 0,29 0,-35 0,-1 0,16 0,13 0,-23 0,5 0,-7 0,-1 0,0 0,9 7,-7 0,15 7,-6 0,-1 0,7 0,-6 0,0 0,-3 0,-7-1,-1-5,9-2,-7-6,6 0,-7 0,-1 0,0 0,9 0,1 0,-19 0,21 0,-21 0,29 0,18 0,-38 0,2 0,10 0,0 0,-9 0,-1 0,7 0,-2 0,27 0,-36 0,1 0,31 0,-1 0,-26 0,-4 0,-15 0,-7 0,-1 0,-7 0,1 0,-7 0,5 0,-4 0,5 0,-5 0,4 0,-4-6,5 5,0-4,1 5,-1-5,0 4,0-4,1 5,5-5,3 3,5-3,1 5,0 0,7 0,1 0,1 0,6 0,-14 0,6 0,0 0,-5 0,5 0,-8 0,-5 0,4 0,-12 0,12 0,-11 0,5 0,0 0,-5 0,4 0,-5 0,-1 0,6 0,-4 0,11-6,-4 5,5-5,1 6,0-5,-7 3,5-3,-5 5,0-5,5 4,-11-4,5 5,-7 0,10 0,-12 0,10 0,-18 0,9 0,-5 0,6 0,-6 0,-1 0,1 0,1 0,5 0,0 0,0 0,1 0,-1 0,0 0,1 0,-1 0,0 0,-5 0,4 0,-10 0,9 0,-4 0,0 0,3 0,-8 0,8 4,-3-3,-1 8,5-8,-8 4,8-1,-5 2,1 0,8 3,-11-8,7 9,0-9,-8 8,8-8,-5 8,2-8,-1 3,-1 1,0-4,0 8,1-8,3 8,-8-8,8 4,-4-1,0-3,4 7,-9-7,5 12,-10 2,-1 1,-4 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7:24.5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3887 58,'-85'0,"-2"0,14 0,-11 0,-9 0,0 0,35 0,2 0,-18 0,20 0,0 0,-14 0,-16 0,-7 0,17-7,-8-1,1 0,15-4,-14 10,17-4,-9 0,-1 4,2-4,7 6,2 0,9 0,-1 0,1 0,0 0,-1 0,1 0,-1 0,-7 0,5 0,-6 0,9 0,-1 0,1 5,7-3,2 4,7-1,7-3,-6 9,12-10,-4 9,5-9,1 9,-7-8,5 8,-5-9,0 9,-5-9,3 10,-1-10,9 4,1-5,-1 0,1 0,0 5,-7-4,5 4,-5-5,7 0,0 0,-1 0,1 0,-1 0,6 0,-4 0,4 0,-5 0,-1 0,1 0,5 0,-4 0,4 0,-6 0,6 0,-4 0,10 0,-10 0,5 0,-1 0,-2 0,8 0,-8 0,4 0,-1 0,-3 0,7 0,-7 0,4 0,-1 0,-3 0,4 0,0 0,1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7:26.7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3693 1,'-45'0,"4"0,5 0,-4 0,-21 0,-12 0,-10 0,22 0,-4 0,5 0,-2 0,-13 0,-3 0,0 0,3 0,18 0,0 0,-16 0,0 0,-26 0,35 0,0 0,10 0,2 0,0 0,1 0,-33 0,3 0,17 0,2 0,16 0,2 0,0 0,-2 0,-25 0,13 0,-13 0,-22 0,21 0,19 2,2 2,-13 4,2 0,0 4,7-10,-7 10,16-11,2 11,0-11,12 4,-11-5,19 0,-4 5,5-3,6 3,-4-5,9 0,-9 0,0 0,3 0,-8 0,15 0,-10 0,4 4,-6-2,1 3,-7-5,-2 0,1 0,-5 5,11-4,-5 5,7-6,-1 0,6 0,1 0,2 0,-1 0,-5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8:56.2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4148 156,'-51'0,"-1"0,-18 0,-27-14,54 11,-54-19,26 14,-7-1,-9 2,28 7,-23 0,10 0,0 0,8 0,-6 0,14 0,-5 0,-1 0,14 0,-20 0,27 0,-27 0,20 0,-32 0,30 0,-37 0,29 0,-33 0,8 0,-1 0,3 0,9 0,-1 0,10 0,1 0,9 0,7 0,-6 0,13 0,-5 0,7 0,-7 0,-2 0,-7 0,-1 0,1 0,-9-13,-2 10,1-10,1 13,8 0,1 0,7 0,2 0,7 0,0 0,7 0,1 0,7 0,-1 0,1 0,-1 0,1 0,0 0,-7 0,5 0,-11 0,4-6,1 5,-5-5,11 1,-12 4,12-4,-4 5,11-5,-4 4,9-3,-8 4,5 0,-1 0,-2 0,3-5,-1 4,-3-3,8 0,-8-2,3-4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4:30.0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63,'43'0,"-7"0,-27 0,1 0,10-10,-8 7,7-6,-4 9,8 0,17 0,-2 0,8 0,-10 0,0 0,0 0,8 0,-13 0,11 0,-12 0,0 0,-2 0,3 0,-6 0,6 0,-14 0,3 0,-3 0,-1 0,5 0,-4 0,-1 0,9 0,-13 0,8 0,-6 0,2 0,3 0,-4 0,4 0,-4 0,1 0,2-5,-7 4,8-3,-3 4,-1 0,4 0,-4 0,0 0,3 0,-3 0,1-5,2 4,-2-3,-1 4,4-5,-8 4,7-3,-2 4,-1 0,5 0,-9-5,10 4,-6-3,7 4,-7 0,6 0,-10 0,10 0,-6 0,1 0,3 0,-8 0,8 0,-4 0,0 0,3 0,-4 0,5 0,-1 0,-4 0,-1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8:59.0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4875 125,'-67'0,"-19"0,28 0,-33 0,7 0,33 0,-1 0,0 0,-2 0,-9 0,-2 0,-5 0,-2 0,0 0,-1 0,-9 0,-2 0,4 0,3 0,18 0,0 0,-14 0,2 0,-9 0,18 0,-1 0,-23 0,34-7,3 0,-18 3,-12-16,24 19,-15-6,21-4,-10 9,20-9,-13 11,6-6,-15 4,5-10,-14 11,6-5,0 0,-6 4,6-4,0 6,3 0,15 0,-6-6,13 5,2-5,1 6,6 0,0 0,-6 0,12 0,-11 0,5 0,-7 0,0 0,0 0,1 0,-8 0,5 0,-12 0,12 0,-5 0,7 0,1 0,-1 0,0 0,0 0,7 0,-5 0,11 0,-5 0,7 0,-1 0,1 0,-1 0,1 0,5 0,1 0,-4 0,7 0,-7 0,5 0,3 0,-8 0,4 0,0 0,-3 0,7 0,-7 0,3 4,1-3,-4 3,8-4,-8 0,3 0,0 0,-4 0,9 0,-10 0,5 0,-1 5,-4-4,10 3,-10-4,9 0,-14 0,14 0,-8 0,5 0,4 0,-8 0,4 0,0 0,1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9:04.1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5801 251,'-73'0,"-9"0,-12 0,42 0,-1 0,-10 0,-2 0,-6 0,0 0,-2 0,1 0,0 0,1 0,1 0,2 0,8-3,1-2,-10 1,1-1,8 0,1 0,-6-3,3 1,-35 5,30-1,0-1,15 0,1 1,-3 2,-3 0,-16-3,0 0,-24 4,16-7,-2-1,22 6,2 0,-10-6,0 0,3 7,2 2,-1-5,-1 0,-4 4,2-1,-32-7,39 8,0 0,-36 0,45 0,-1 0,0 0,2 0,-41 0,9 0,2 0,9 0,8 0,3 0,1-6,4 4,3-9,2 9,12-8,-5 8,7-9,0 10,7-10,-5 10,11-4,-11 5,11-5,-11 4,4-4,1 5,-5-6,11 5,-5-5,0 1,5 4,-5-10,12 10,-4-4,4 0,0 4,-4-4,10 5,-10 0,9-5,-9 4,-6-4,2 5,-7 0,9 0,1 0,-7 0,5 0,-5 0,7 0,-1 0,1 0,0 0,-7 0,5 0,-5 0,12 0,-4 0,4 0,-5 0,-1 0,6 0,-4 0,10 0,-9 0,4 0,0 0,-3 0,8 0,-8 0,3 0,0 0,-3 0,8 0,-9 0,5 0,-1 0,-3 0,7 0,-6 0,3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9:07.0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4237 165,'-53'-5,"7"1,23 4,-5 0,-3 0,-13 0,-2 0,-25 0,5 0,-25 0,39 0,-1 0,-6 0,-2 0,-15 0,-2 0,7 0,-2 0,-9 0,-2 0,5 0,2 0,4 0,0 0,-3-4,1 0,3-1,2 0,2-4,3 0,8 1,2 0,-1 4,3-1,-25-15,-16 17,13-11,17 8,2 5,9-5,7 6,2 0,-1 0,7 0,-6 0,-1 0,7 0,-14 0,6 0,0 0,-5 0,-3 0,-1 0,-16 0,8 0,-1 0,-6 0,6 0,8 0,-4 0,21-6,-5 5,7-5,7 6,1 0,12 0,-4 0,4 0,-5 0,-1-5,1 4,-1-4,-5 5,-3 0,1 0,-5 0,11-5,-5 4,6-4,6 5,2 0,0 0,-1-4,1 2,1-2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59:09.5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1407 24,'-45'0,"-9"0,28 0,-24 0,11 0,-15 0,1 0,-9 0,7 0,1 0,2 0,6 0,-7 0,7 0,-6 0,14 0,-14-6,6 5,-7-5,0 6,6 0,-4 0,12 0,-12 0,18 0,-9 0,23 0,-8 0,15 0,-3-5,-4 4,3-3,-4 4,3 0,2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0:10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1 126,'51'-2,"0"-1,3 0,2 1,8 2,1 0,7-3,2-2,10 0,1-1,-1-2,1-3,6-3,0 0,0 8,1-1,0-6,1 0,3 11,-1 2,-14-4,-2 0,12 3,-4 2,-29-1,-2 0,17 0,0 0,-17 0,-1 0,10 0,0 0,-6 0,-1 0,-6 0,-1 0,32 0,-2 0,15 0,-27 0,24 0,-38 0,15 0,3 0,1 0,8 0,-1 0,3 7,-1 1,7 7,-16-1,-2 0,-2 1,-15-2,-1-5,-2 4,-7-11,1 10,6-9,2 9,1-3,6 0,1 4,-8-10,8 10,-17-11,7 11,-14-10,6 4,-8-1,-5-4,3 5,-3-6,5 0,1 5,0-4,7 5,-6-6,6 0,0 0,-5 0,5 0,-14 0,5 0,-5 0,7 0,-1 0,8 0,-5 0,12 0,4 0,-7 0,-1 0,-12 0,-11 0,4 0,1 0,-5 0,18 0,-10 0,12 0,-8 0,1 0,-7 0,-1 5,-7 1,0 0,-5 4,-1-9,-2 3,1-4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0:13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10,'59'-5,"-4"0,-11 5,-5 0,20 0,-11 0,14 0,-1 0,3 0,0 0,6 0,-15 0,7 0,-9 0,0 0,9 0,-7 0,7 0,-1 0,-5 0,14 0,-7 0,10 0,-10 0,7 7,-15-6,15 12,-15-11,-1 9,-2-9,-14 9,6-10,-7 10,-1-5,1 1,-1 4,1-10,-1 10,1-4,16 5,-19-5,11-2,-23 0,-5-3,-1 2,-2-4,2 0,3 0,-4 0,3 0,-4 0,4 0,-3 0,2 0,-2 0,0 0,2 0,-2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0:37.8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0 223,'47'0,"17"0,-30 0,34 0,-12 0,36 0,-6 0,-30 0,2 0,-6 0,1 0,10 0,2 0,-1 0,2 0,10 0,1 0,1 0,1 0,5 0,0 0,2 0,-3 0,-20 0,-1 0,12 0,-3 0,28 0,-36 0,1 0,-11 0,-1 0,1 0,-2 0,32 0,-1 0,13 0,-17 0,9 0,-25 0,-9 0,0 0,1 0,-1 0,-7 0,-2 0,-8 0,1 0,-1 0,1 0,0 0,-1 0,1 0,0 0,-7 0,5 0,-5 0,14-6,-6 4,6-4,0 0,1 5,8-11,8 10,-5-10,13 5,-13-7,12 6,-4-4,-2 4,0-6,-10 7,1-5,0 5,-7-6,-3 0,-6 1,0 5,-1-4,1 9,0-8,-7 8,-1-3,-7 5,10-5,-7 3,7-3,-10 5,0 0,1 0,-1 0,0 0,7 0,-5 0,4 0,1 0,1 0,0 0,5 0,-11 0,11 0,-11 0,11 0,-11 0,11 0,-11 0,5 0,-1 0,-4 0,-1 0,-2 0,-9 0,8 0,-4 0,-1 0,4 0,-4 0,1 0,2 0,-3 0,0 0,3 0,-3 0,0 4,-2 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0:39.5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11,'55'-6,"-12"2,-22 4,-10 0,10 0,-4 0,0 0,4 0,-5 0,13 0,1 0,7 0,25 0,-4 0,33 0,3 0,1 0,-37 0,-2 0,22 0,-24 0,1 0,33 0,8 0,-45 0,-1 0,32 0,2 0,-4 0,-9 0,-7 0,6 0,-15 0,-1 0,-2 0,-7 0,1 0,-2 0,-7 0,7 0,-6 0,6 0,-7 0,0 0,-1 0,1 0,7 0,-6 0,14 0,2 0,2 0,13 0,-5 0,8 0,10 0,-8 0,-1 0,20 0,-32 0,17 0,-34 0,-7 0,-1 0,-5 0,-3 0,-6 0,1 0,-1 0,0 0,-5 0,4 0,-4 0,0 0,3 0,-9 0,8 0,-4 0,1 0,3 0,-8 0,8 0,-3 0,-1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0:42.5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54,'49'-5,"-5"1,-8 4,12 0,7 0,15 0,3 0,10 0,-32 0,1 0,43 0,-38 0,0 0,-5 0,1 0,11 0,-1 0,-9 0,1 0,13 0,0 0,-7-4,-2 0,-4 3,0 0,7-3,-1 0,35 4,-43 1,0-2,41-5,-4 4,-23-4,3 6,-16 0,-1 0,-7 0,-2 0,-7 0,-7 0,5 0,-11 0,4 0,-5 0,-1 0,0 0,0 0,1 0,15 0,-11 0,18 0,-15 0,0 0,5-6,-5 5,7-5,-1 6,1 0,0 0,-1 0,1 0,0 0,-1 0,-5 0,4 0,-5 0,0 0,5 0,-5 0,1 0,4 0,-11 0,11 0,-5 0,6 0,-5 0,-3 0,1 0,-5 0,4 0,1 0,-6 0,6 0,-7 0,0 0,1 0,-1 0,0 0,0 0,-5 0,-1 5,-2-4,2 3,0-4,3 0,-8 0,8 0,-4 0,0 0,3 5,-3-4,-1 3,-1-4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0:47.6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1,'48'0,"-3"0,-28 0,12 0,-11 0,10 0,2 0,-4 0,16 0,-18 0,18 0,-10 0,20 0,-14 0,6 0,0 0,-6 0,14 0,-14 0,13 0,-12 0,12 0,-13 0,6 0,-7 0,-1 0,0 0,1 0,-7 0,-1 0,-7 0,6 0,-9 0,15 0,-16 0,11 0,-12 0,3 0,-3 0,6 0,-1 0,0 0,0 0,1 0,-7 0,5 0,-4 0,10 0,-9 0,2 0,-5 0,-3 0,8 0,1 0,-4 0,3 0,-5 0,-4 0,11 0,-10 0,6 0,-1 0,-5 0,5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4:34.2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81,'66'0,"-6"0,-24 0,0 0,0 0,7 0,-5 0,6 0,-14 0,4 0,-10 0,10 0,-10 0,4 0,-2 0,-3 0,4 0,-11 0,5 0,-5 0,1 0,8 0,-13 0,13 0,-13 0,8 0,1-5,2 4,3-4,3 5,-6 0,11 0,-10 0,10 0,-4 0,6 0,7-6,-5 5,5-5,-7 1,0 3,0-3,0 5,-7 0,0-5,-7 4,-1-4,1 5,0 0,0 0,7 0,-6 0,5 0,-6-5,0 4,6-4,-4 5,4-5,0 4,-4-4,10 5,-4 0,0-5,4 4,-10-4,10 5,-11 0,6 0,-1 0,-10 0,9 0,-11 0,1 0,8 0,-13 0,8 0,-6 0,2 0,4 0,-5 0,4 0,-4 0,0 0,5 0,-9 0,10 0,-4 0,5 0,-6 0,5 0,-5 0,6 0,-5 0,3 0,-3 0,5 0,0 0,0 0,0 0,6 0,-4 0,10 0,-10 0,10 0,-10 0,10 0,-10 0,4 0,-6 0,0 0,0 0,6 0,-5 0,15 0,-13 0,7 0,-4 0,-5 0,6 0,-8 0,1 0,6 0,-4 0,4 0,-6 0,6 0,-4 0,10 0,-4 0,-1 0,5 0,-4 0,13 0,-5 0,5 5,-7-4,0 5,0-6,0 5,-6-4,5 5,-12-6,5 0,-6 0,0 0,0 0,0 0,0 0,0 0,0 4,6-2,-4 3,4-5,-6 0,0 0,0 0,0 0,4 0,-3 4,-2-2,-6 3,1-5,5 4,2-3,-2 3,-1-4,-8 5,8-4,1 3,2 1,-2-4,0 4,-5-5,1 5,4-4,-5 3,1 1,3-4,-8 3,8 1,-9-4,10 4,-10 0,9-4,-5 3,1-4,3 0,-4 0,0 0,4 5,-8-4,7 3,-3 0,0-3,3 4,-4-5,5 0,-5 0,4 0,-4 0,5 0,-5 0,3 0,-3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0:54.3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1,'59'0,"-2"0,4 0,3 0,0 0,6 0,-15 0,7 0,-17 0,7 0,-14 0,6 0,-13 0,4 0,-5 0,7 0,-1 0,-5 0,4 0,-5 0,6 0,8 0,-5 0,12 0,-12 0,12 6,-12-5,12 11,-12-5,5 0,-14-1,-2-2,-5-2,-1 8,0-9,10 9,-7-4,7 0,-3 4,-5-8,11 8,-12-8,13 9,-13-10,6 9,-7-8,1 3,-7-5,0 0,-2 0,3 0,-1 0,9 0,-7 0,9 0,-5 0,0 4,0-2,-5 3,4-1,-4-2,0 3,3-1,-9-3,8 4,-4-1,0-3,-2 12,-3-2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1:01.8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1 279,'53'0,"-3"0,-27 0,23 0,2 0,22 0,3 0,11 0,-32 0,-1 0,19 0,-16 0,0 0,26 0,-27 0,0 0,0 0,-2 0,32 0,8-7,-17 5,-1-16,-3 15,-6-9,-1 12,-1 0,-9-6,25 4,-10-4,12 6,-19-6,1 5,-7-5,15-1,-6 6,0-12,5 12,4-12,1 11,17-5,-17 1,16 4,-15-11,6 5,-9 0,0-5,-8 12,-10-11,-3 4,-19 1,11-4,-13 4,0 0,-1 2,-7 0,0 4,0-9,1 8,-1-7,0 7,0-3,1 5,5-5,-4 4,4-5,-5 1,-1 4,0-4,1 5,-7 0,5 0,-9 0,9 0,0 0,-3 0,7 0,-13 0,9 0,0 0,-3 0,7 0,-13 0,9 0,0 0,-3 0,7 0,-14 0,10 0,1 0,-4 0,7 0,-8 0,0 0,3 0,-8 0,9 0,-6 0,2 0,2 0,-8 0,8 0,-4 0,1 4,3-3,-9 8,9-8,-4 3,0 1,3-4,-7 8,3 0,-5 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1:16.7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0,'38'0,"-5"0,-17 0,-5 0,14 0,-7 0,16 0,-11 0,20 0,5 0,25 0,1 0,-23 0,-1 0,18 0,-7 0,-2 0,4 0,2 0,2 0,24 0,9 6,-39-1,-2 0,12 2,-15 1,1-1,17-5,17 11,-17-11,7 5,-9-7,-8 6,-2-5,-9 5,0-6,-7 0,-2 6,0-5,-5 5,5-6,-8 0,1 5,-1-4,1 5,0-6,-1 5,1-3,-7 3,-1-5,-7 0,0 0,1 0,5 0,-4 0,5 0,-1 0,-4 0,11 0,-11 0,11 0,-5 0,7 0,0 0,-1 0,1 0,-1-6,8 5,-5-10,29 4,-26 0,19 1,-25 0,1 5,-7-5,-1 1,-1 4,-4-4,5 5,0 0,-6-5,6 4,-7-4,1 5,-1 0,0 0,-5 0,-2 0,0 0,0-5,1 4,3-3,-8 4,8 0,-2 0,-1-5,4 4,-8-3,8 4,-4 0,-1 0,4 0,-4 0,0 0,3 0,-4 0,1 0,2 0,-2 0,3 0,-3 0,3 0,-4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3:59.6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20,'79'0,"-17"0,-3 0,-5 0,2 0,23 0,-22 0,14 0,-17 0,-1 0,9 0,-7 0,6 0,-15 0,-2 0,-7 0,-7 0,-1 0,-7 0,1 0,-7 0,0 0,-2 0,2 0,3 0,-4 0,4 0,-4 0,0 0,3 0,-3 0,1 0,2 0,-2 0,-1 0,4 0,-8 0,8 0,-3 0,-1 0,4-4,-8 2,8-2,-4 4,0 0,3-4,-3 3,0-4,-2 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4:13.1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918 69,'-52'0,"3"0,18 0,-4 0,5 0,-1 0,8 0,7 0,0 0,0 0,0 0,-3 0,7 0,-12 0,11 0,-18 0,12 0,-16 0,5-11,-14 8,5-8,-5 6,13 4,3-10,5 10,1-4,5 5,1-5,2 4,-1-3,-4 4,4 0,-3 0,3 0,0 0,-4 0,8-5,-4-1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7:04:06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73,'57'0,"-10"0,-12 0,11 0,10 0,16 0,20 0,-24 0,-13 0,0 0,13 0,-14 0,3 0,-3 0,-1 0,46 0,-32 0,0 0,32 0,-41 0,1 0,0 0,-4 0,23 0,-23 0,-1 0,23 0,-26 0,2 0,39 0,-8 0,-3-7,-17 6,-3-12,-15 12,-2-5,-7 0,-7 5,-1-4,-12 5,-2 0,0 0,0 0,4 0,-4 0,3 0,-2 0,-1 0,4 0,-4 0,1 0,3 0,-2 0,-1 0,5 0,-5 0,1 0,4 0,-4 0,0 0,4 0,-4 0,5 0,-5 0,3 0,-3 0,0 0,4 0,-4 0,5 0,-5 0,3 0,-3 0,6 0,-7 0,5 0,-9 0,13 0,-12 0,6 0,-3-5,-5 3,9-3,1 5,-4 0,3 0,-5 0,-4 0,8 0,-3 0,-1 0,4 0,-8 0,8 0,-3 0,-1 0,4-4,-8 3,8-4,-4 5,1 0,3 0,-4 0,1 0,3 0,-8 0,8 0,-4 0,1 0,2 0,-2-4,-2 2,5-2,-4 4,0 0,2 0,-2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16:24:37.6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0,'64'0,"-5"0,-16 0,-5 0,6 0,-1 0,-5 0,12 0,-12 0,6 0,-15 0,6 0,-12 0,6 0,-7 0,-1 0,1 0,-5 0,18 0,-21 0,21 0,-18 0,4 0,1 0,0 0,0 0,7 0,-6 0,5 0,1 0,-6 0,5 0,1 0,-6 0,12 0,-12 0,12 0,-12 0,5 0,-6 0,0 0,6 0,-4 0,4 0,-6 0,0 0,0 0,-6 0,5 0,-10 0,9 0,-4 0,0 0,9 0,-7 0,3 0,-1 0,-9 0,10 0,-5 0,1 0,3 0,-4 5,0-4,3 4,-8-5,8 0,-4 5,1-4,8 3,-7 1,4-4,0 4,-5-5,1 5,3-4,-8 3,8-4,-4 4,0-2,3 2,-8-4,7 0,-3 0,0 0,3 0,-3 4,0-3,3 4,-3-5,0 0,3 4,-3-3,0 4,2-5,-3 0,5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4:4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6309 707 24575,'-10'0'0,"0"0"0,1 0 0,-7 0 0,5 0 0,-4 0 0,5 0 0,-12 0 0,9 0 0,-9 0 0,1 0 0,2 0 0,-31-13 0,9-2 0,-28-13 0,-3-7 0,-10-3 0,26 16 0,-3-2 0,12 2 0,-2-1 0,-29-3 0,-1-1 0,28 3 0,0 1 0,-24-4 0,2 3 0,-4-7 0,0 0 0,26 17 0,13-4 0,-6 5 0,8 1 0,-7 0 0,4 5 0,-11-5 0,12 5 0,-13-6 0,13 6 0,-13-5 0,13 5 0,-5-5 0,6 5 0,8 2 0,-6-1 0,11 5 0,-4-4 0,-1-1 0,0 5 0,-8-10 0,1 10 0,0-5 0,0 1 0,-1 3 0,1-8 0,0 8 0,0-3 0,0 5 0,-8-6 0,6 5 0,-5-5 0,6 6 0,-29-6 0,14 4 0,-16-4 0,9 0 0,11 4 0,-21-4 0,15 0 0,-15 5 0,14-5 0,-5 6 0,7 0 0,8 0 0,-5 0 0,12 0 0,1 0 0,2 0 0,5 0 0,0 0 0,-4 0 0,10 0 0,-4 0 0,-1 0 0,6 0 0,-6 0 0,7 0 0,0 0 0,0 0 0,-6 0 0,-2 0 0,0 0 0,-5 0 0,5 0 0,-6 0 0,0 0 0,0 0 0,6 5 0,1-4 0,1 9 0,10-8 0,-9 8 0,10-9 0,-5 9 0,5-9 0,-4 9 0,5-9 0,-7 9 0,-15 1 0,12-3 0,-18 7 0,14-8 0,-6 5 0,-1 0 0,1 0 0,0 0 0,6-1 0,2 1 0,0-1 0,9-1 0,-8-3 0,11 2 0,-1-8 0,-4 9 0,5-4 0,-6 0 0,5-1 0,-4 0 0,5-4 0,-1 8 0,-4-8 0,-2 9 0,-1-4 0,-4 6 0,0-6 0,-2 4 0,-7-3 0,7 4 0,-4 1 0,4 0 0,0-1 0,2 1 0,6-1 0,-1 0 0,1 0 0,0-5 0,5 3 0,2-3 0,5-1 0,0 4 0,0-8 0,0 8 0,0-8 0,0 8 0,0-4 0,4 5 0,-2-5 0,7 3 0,-8-7 0,8 8 0,-8-3 0,3 3 0,-9 2 0,4-2 0,-5 7 0,0-4 0,-1 9 0,0-4 0,-4 5 0,4 0 0,-5-5 0,0 3 0,0-3 0,5 0 0,-4 4 0,4-5 0,-5 1 0,0 4 0,0-4 0,0 5 0,-6 1 0,3 5 0,-11 4 0,5-1 0,-1 5 0,3-12 0,5 11 0,2-12 0,-1 6 0,6-7 0,-4 0 0,9-1 0,-4-4 0,10 4 0,-3-10 0,3 9 0,-5-3 0,0 5 0,0 0 0,5 6 0,-9 12 0,7-8 0,-8 12 0,4-14 0,0 6 0,0 0 0,-7 7 0,6-12 0,0 11 0,3-12 0,3 0 0,-4-2 0,5-6 0,-4 0 0,9 0 0,-9-6 0,9 5 0,-8-10 0,8 4 0,-4 1 0,5-5 0,-5 9 0,4-3 0,-4-1 0,0 5 0,4-10 0,-4 10 0,5-10 0,0 10 0,-5-5 0,4 6 0,-4 0 0,5 0 0,0 0 0,0 0 0,-5 6 0,3-5 0,-3 5 0,0-6 0,4 0 0,-4 0 0,5 0 0,-5 0 0,4 0 0,-4 0 0,5-5 0,0 3 0,0-3 0,0 9 0,0-3 0,0 3 0,0-4 0,0 7 0,0-6 0,0 5 0,0-6 0,0 0 0,0 0 0,0 0 0,0 0 0,0 0 0,0 0 0,0 0 0,0 0 0,0 6 0,0-5 0,0 5 0,0 0 0,0-4 0,0 4 0,0-6 0,0 0 0,0 0 0,0 0 0,0-6 0,0 5 0,0-10 0,0 10 0,0-5 0,0 1 0,0 3 0,0-8 0,0 3 0,0 0 0,0-4 0,0 5 0,0-1 0,0-4 0,0 10 0,0-10 0,0 4 0,0 1 0,0-5 0,0 4 0,4-5 0,-3 5 0,4-3 0,-5 3 0,4 4 0,-3-6 0,4 6 0,-1-9 0,-3 6 0,4-5 0,-1 4 0,-3 0 0,3-4 0,-4 5 0,5-6 0,-4 5 0,3-4 0,1 4 0,-4-5 0,3 0 0,1 0 0,-4 0 0,3 0 0,-4 0 0,4 0 0,-2-1 0,2 1 0,-4 0 0,4 0 0,-3 0 0,8 0 0,-8-1 0,4 1 0,-1 0 0,-3-1 0,3 1 0,1 0 0,-4-1 0,8 1 0,-8 0 0,7-1 0,-6 1 0,2 0 0,0-5 0,-3 4 0,8-3 0,-8 3 0,8-3 0,-8 2 0,8-7 0,-8 8 0,7-8 0,-7 8 0,7-4 0,-7 5 0,8-5 0,-8 4 0,7-4 0,-2 4 0,3 1 0,0-1 0,-4 1 0,4-5 0,-8 4 0,8-4 0,-4 1 0,1 3 0,3-8 0,-4 7 0,1-2 0,2-1 0,-6 4 0,6-8 0,-2 8 0,-1-3 0,4-1 0,-8 4 0,8-8 0,-3 8 0,3-8 0,1 8 0,0-4 0,-1 1 0,1 2 0,0-3 0,-1 1 0,-3 2 0,2-7 0,-2 4 0,0-1 0,2-3 0,-2 4 0,-1-1 0,4-3 0,-8 8 0,8-8 0,-3 4 0,-1-1 0,4-3 0,-4 4 0,5-1 0,0 1 0,0 1 0,-1 2 0,1-3 0,-1 0 0,-3 4 0,2-8 0,-2 3 0,4 0 0,-1 1 0,0 0 0,-4 4 0,4-8 0,-4 3 0,5 0 0,-1-3 0,0 8 0,1-8 0,-1 7 0,0-7 0,1 7 0,-1-6 0,-3 6 0,2-7 0,-7 8 0,7-8 0,-3 8 0,5-8 0,-5 7 0,3-7 0,-3 8 0,4-8 0,0 7 0,-4-3 0,4 0 0,-8 3 0,8-7 0,-4 3 0,4-4 0,-4 4 0,3 1 0,-3 0 0,0-1 0,-1-4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4:52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0 24575,'0'9'0,"0"1"0,0-1 0,0 1 0,0-1 0,0 1 0,0 0 0,0 0 0,0 0 0,0-1 0,0 1 0,4-1 0,2 0 0,-1 1 0,3-5 0,-7 3 0,3-2 0,0 0 0,-3 2 0,3-2 0,1 3 0,0 0 0,0 1 0,4-5 0,-8 4 0,7-8 0,-6 7 0,6-2 0,-7 4 0,8-1 0,-8 1 0,8-1 0,-4 1 0,1 0 0,2-5 0,-7 4 0,8-4 0,-8 5 0,8-4 0,-8 2 0,8-2 0,-8 4 0,8-5 0,-8 4 0,8-4 0,-4 1 0,1 3 0,2-8 0,-6 8 0,6-8 0,-7 7 0,8-6 0,-8 6 0,8-3 0,-4 5 0,0-1 0,-5-4 0,-5-1 0,-5-4 0,1 0 0,-1 0 0,0 0 0,0 0 0,0 0 0,0-4 0,0 2 0,0-2 0,0 0 0,0 3 0,0-8 0,0 8 0,1-3 0,-1 0 0,0 3 0,0-4 0,1 1 0,-1 3 0,1-3 0,-1 4 0,1 0 0,-1 0 0,1 0 0,-1 0 0,0 0 0,1 0 0,-1 0 0,1 0 0,-1 0 0,0 0 0,1 0 0,-1 0 0,0 0 0,0 0 0,0 0 0,1 0 0,-1 0 0,0 0 0,1 0 0,-1 0 0,1 0 0,0 0 0,-1 0 0,1 0 0,-1 0 0,1 0 0,0 0 0,4 0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16:25:09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 24575,'9'0'0,"1"0"0,-1 0 0,1 0 0,0 0 0,-1 0 0,1 0 0,-1 0 0,0 0 0,1 4 0,0 2 0,-4 3 0,3 7 0,-4-5 0,1 10 0,3-10 0,-3 9 0,0-8 0,4 8 0,-9-3 0,9 5 0,-9 0 0,8 0 0,-7 0 0,7 0 0,-7-6 0,2 5 0,-4 0 0,0 2 0,0 8 0,0-8 0,0 7 0,0-7 0,0-2 0,0 0 0,0-4 0,0 4 0,0 1 0,0 7 0,0-6 0,0 0 0,0 4 0,0-15 0,0 15 0,0-10 0,0 5 0,0 0 0,0 0 0,0 0 0,0 0 0,0 0 0,0-6 0,0 5 0,0-5 0,0 6 0,0 0 0,-4 0 0,-3 0 0,1-5 0,-4 3 0,9-8 0,-9 8 0,4-3 0,0 0 0,-4 3 0,4-9 0,-4 5 0,-1-1 0,6-4 0,-9 9 0,7-9 0,-8 8 0,5-7 0,-1 3 0,1-5 0,0 0 0,0 0 0,0 0 0,0 0 0,0 0 0,0-1 0,0 1 0,0 0 0,-6 0 0,5 0 0,-4 1 0,5-1 0,0-1 0,-6 2 0,5-1 0,-4 0 0,-1 0 0,5 0 0,-14 6 0,7-5 0,-9 5 0,10-6 0,2 1 0,0-1 0,3 0 0,-9 1 0,10-1 0,-4 0 0,4 0 0,1 0 0,-4 0 0,3 0 0,-4 0 0,5-1 0,1 1 0,-1-5 0,5 4 0,-3-4 0,7 4 0,-8-4 0,8-5 0,-3-1 0,4-3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C7A30-0012-BD4D-B605-EF26A36C6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9AE24D-BB4B-5B46-AED5-7D4BA676B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4D0BB0-EB59-CF48-8DC6-A636D10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B13193-7FF7-B444-AC80-3BBDCDCF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025749-EE3B-1140-B703-1AB808A5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620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00516D-A4E8-8343-ADAB-FFC699A4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56D419-D93F-534D-BFF0-7AAFD5ADA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C5B8EF-0155-1B49-8661-84C07AF1F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93DC80-4731-3341-8925-8AB6A380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F91AE3-40EF-1246-B825-5C511EE9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049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2A2F60C-3672-BA4D-AB80-53DA57DD6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F8E38C-263D-0A42-BA63-9F4CDCFF0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5D372D-94BA-5B48-B6AA-7C3F24F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9AF38A-FD3E-5F45-9EC7-33B798F1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93336F-4B61-CC4D-8274-66A34F97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574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76B5C-BE72-E948-A60E-3A0318A1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19ED3E-D74E-3745-A900-E2A55E928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A220CB-0903-0D47-A2EC-85386B23A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E52250-5288-1D43-B62B-07277D0A7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BB2E7C-EEBB-3D44-9426-61B86BA7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494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DD37A-DFAF-8A4C-881F-440B85FE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1FA82E-9E6A-E948-9283-12E292448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F66946-CD37-BD46-BF5E-330A9FFE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09F746-6889-3C40-AE01-BD196513A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59A867-6ADD-894A-8A77-35019820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066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97DE8-A41B-7B47-83B1-29682182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F7C1B0-AEB4-3944-B2D8-FCB66FDD9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953F8A-483F-B84A-BBE3-239F3C72E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A1FD7E-5BAE-EE4B-8C32-C346CCF1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9F287CE-8428-C147-99E8-C682FC01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825C07-430F-CC4A-9303-CB1F3AA4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10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4C951-EADB-2D41-B0CA-DD9BA891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3A17D1-FDF7-5C49-A14A-A774441A7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CB5081-62C5-DA4C-9B04-8D8F7D018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EBE97E-2B18-1249-8E1F-6F2CC43D4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807A8DE-3881-9F47-99D4-38182B6AA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4B741AB-3602-4648-9AB6-D9A924EA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DA2114-544B-D640-80F6-97D00A1F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92F0A6D-2C5B-2849-A058-1BA95BC5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520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6E97F-D45F-574A-8518-CDF38F723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540C48-C1DA-AA4F-9721-99B15A0F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5C64279-43AD-C840-A971-BA7DE724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0284CC0-4250-DB4F-8AC6-5ADC878E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116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F70F322-6E2A-A241-BB78-B13ACAEC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28FC56-5974-294F-9EA9-C41FD3BD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C26B4C-02D7-9443-A480-E7964D56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51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48272-50D7-544E-ADF6-CF30A0F9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980ED3-74BB-5840-8360-72E95800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C65AFB-0483-3C4F-A8D9-F30D74FAC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E4A848-36B2-234B-A628-AE5E79D70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2328B90-C209-3E47-8E75-245F549E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0450E6-F436-254C-910D-566B084C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715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9E816-5EC6-4D44-93FE-E9A944C8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9C406A-674A-514E-B069-1F764647B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FFD575-B378-FB4C-ACFB-805E4EADB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E54B817-3B8F-A149-A354-105561FBE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81D2F8-D551-E044-8668-C79C7144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EE83E3-C258-D84F-ABAA-719B082B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018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2EEABCF-3CFB-ED4B-B6AD-7D98903B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8C63D8-0822-D049-ABF7-104281C16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E2DE59-644A-6B45-88F1-678C4E832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5C4C-18A3-C949-83E3-7454862B804F}" type="datetimeFigureOut">
              <a:rPr lang="nl-BE" smtClean="0"/>
              <a:t>27/05/20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DDCB1D-1B5E-844D-9956-0927E49CA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08423-DF54-BC4A-8625-F704214F0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78C1-458E-524C-BB55-BAFE85956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777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customXml" Target="../ink/ink49.xml"/><Relationship Id="rId18" Type="http://schemas.openxmlformats.org/officeDocument/2006/relationships/image" Target="../media/image63.png"/><Relationship Id="rId3" Type="http://schemas.openxmlformats.org/officeDocument/2006/relationships/customXml" Target="../ink/ink44.xml"/><Relationship Id="rId7" Type="http://schemas.openxmlformats.org/officeDocument/2006/relationships/customXml" Target="../ink/ink46.xml"/><Relationship Id="rId12" Type="http://schemas.openxmlformats.org/officeDocument/2006/relationships/image" Target="../media/image60.png"/><Relationship Id="rId17" Type="http://schemas.openxmlformats.org/officeDocument/2006/relationships/customXml" Target="../ink/ink51.xml"/><Relationship Id="rId2" Type="http://schemas.openxmlformats.org/officeDocument/2006/relationships/image" Target="../media/image55.png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customXml" Target="../ink/ink48.xml"/><Relationship Id="rId5" Type="http://schemas.openxmlformats.org/officeDocument/2006/relationships/customXml" Target="../ink/ink45.xml"/><Relationship Id="rId15" Type="http://schemas.openxmlformats.org/officeDocument/2006/relationships/customXml" Target="../ink/ink50.xml"/><Relationship Id="rId10" Type="http://schemas.openxmlformats.org/officeDocument/2006/relationships/image" Target="../media/image59.png"/><Relationship Id="rId19" Type="http://schemas.openxmlformats.org/officeDocument/2006/relationships/customXml" Target="../ink/ink52.xml"/><Relationship Id="rId4" Type="http://schemas.openxmlformats.org/officeDocument/2006/relationships/image" Target="../media/image56.png"/><Relationship Id="rId9" Type="http://schemas.openxmlformats.org/officeDocument/2006/relationships/customXml" Target="../ink/ink47.xml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customXml" Target="../ink/ink54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customXml" Target="../ink/ink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customXml" Target="../ink/ink1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9" Type="http://schemas.openxmlformats.org/officeDocument/2006/relationships/customXml" Target="../ink/ink22.xml"/><Relationship Id="rId21" Type="http://schemas.openxmlformats.org/officeDocument/2006/relationships/customXml" Target="../ink/ink13.xml"/><Relationship Id="rId34" Type="http://schemas.openxmlformats.org/officeDocument/2006/relationships/image" Target="../media/image24.png"/><Relationship Id="rId42" Type="http://schemas.openxmlformats.org/officeDocument/2006/relationships/image" Target="../media/image28.png"/><Relationship Id="rId7" Type="http://schemas.openxmlformats.org/officeDocument/2006/relationships/customXml" Target="../ink/ink6.xml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openxmlformats.org/officeDocument/2006/relationships/customXml" Target="../ink/ink17.xml"/><Relationship Id="rId41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customXml" Target="../ink/ink8.xml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openxmlformats.org/officeDocument/2006/relationships/customXml" Target="../ink/ink21.xml"/><Relationship Id="rId40" Type="http://schemas.openxmlformats.org/officeDocument/2006/relationships/image" Target="../media/image27.png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21.png"/><Relationship Id="rId36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customXml" Target="../ink/ink12.xml"/><Relationship Id="rId31" Type="http://schemas.openxmlformats.org/officeDocument/2006/relationships/customXml" Target="../ink/ink18.xml"/><Relationship Id="rId4" Type="http://schemas.openxmlformats.org/officeDocument/2006/relationships/image" Target="../media/image9.png"/><Relationship Id="rId9" Type="http://schemas.openxmlformats.org/officeDocument/2006/relationships/customXml" Target="../ink/ink7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customXml" Target="../ink/ink16.xml"/><Relationship Id="rId30" Type="http://schemas.openxmlformats.org/officeDocument/2006/relationships/image" Target="../media/image22.png"/><Relationship Id="rId35" Type="http://schemas.openxmlformats.org/officeDocument/2006/relationships/customXml" Target="../ink/ink20.xml"/><Relationship Id="rId8" Type="http://schemas.openxmlformats.org/officeDocument/2006/relationships/image" Target="../media/image11.png"/><Relationship Id="rId3" Type="http://schemas.openxmlformats.org/officeDocument/2006/relationships/customXml" Target="../ink/ink4.xml"/><Relationship Id="rId12" Type="http://schemas.openxmlformats.org/officeDocument/2006/relationships/image" Target="../media/image13.png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38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29.xml"/><Relationship Id="rId18" Type="http://schemas.openxmlformats.org/officeDocument/2006/relationships/image" Target="../media/image38.png"/><Relationship Id="rId3" Type="http://schemas.openxmlformats.org/officeDocument/2006/relationships/customXml" Target="../ink/ink24.xml"/><Relationship Id="rId21" Type="http://schemas.openxmlformats.org/officeDocument/2006/relationships/customXml" Target="../ink/ink33.xml"/><Relationship Id="rId7" Type="http://schemas.openxmlformats.org/officeDocument/2006/relationships/customXml" Target="../ink/ink26.xml"/><Relationship Id="rId12" Type="http://schemas.openxmlformats.org/officeDocument/2006/relationships/image" Target="../media/image35.png"/><Relationship Id="rId17" Type="http://schemas.openxmlformats.org/officeDocument/2006/relationships/customXml" Target="../ink/ink31.xml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customXml" Target="../ink/ink28.xml"/><Relationship Id="rId24" Type="http://schemas.openxmlformats.org/officeDocument/2006/relationships/image" Target="../media/image41.png"/><Relationship Id="rId5" Type="http://schemas.openxmlformats.org/officeDocument/2006/relationships/customXml" Target="../ink/ink25.xml"/><Relationship Id="rId15" Type="http://schemas.openxmlformats.org/officeDocument/2006/relationships/customXml" Target="../ink/ink30.xml"/><Relationship Id="rId23" Type="http://schemas.openxmlformats.org/officeDocument/2006/relationships/customXml" Target="../ink/ink34.xml"/><Relationship Id="rId10" Type="http://schemas.openxmlformats.org/officeDocument/2006/relationships/image" Target="../media/image34.png"/><Relationship Id="rId19" Type="http://schemas.openxmlformats.org/officeDocument/2006/relationships/customXml" Target="../ink/ink32.xml"/><Relationship Id="rId4" Type="http://schemas.openxmlformats.org/officeDocument/2006/relationships/image" Target="../media/image31.png"/><Relationship Id="rId9" Type="http://schemas.openxmlformats.org/officeDocument/2006/relationships/customXml" Target="../ink/ink27.xml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ustomXml" Target="../ink/ink35.xml"/><Relationship Id="rId7" Type="http://schemas.openxmlformats.org/officeDocument/2006/relationships/customXml" Target="../ink/ink37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customXml" Target="../ink/ink36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customXml" Target="../ink/ink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customXml" Target="../ink/ink43.xml"/><Relationship Id="rId5" Type="http://schemas.openxmlformats.org/officeDocument/2006/relationships/customXml" Target="../ink/ink40.xml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customXml" Target="../ink/ink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609B2-323B-424E-8F6B-72D3A4D048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15AC64C-4A01-0044-8055-EEA5EC42A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C394AAEB-3F74-304C-B281-522E4C60B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0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2AC5322F-E9E2-624C-8444-13DD564E4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04301" y="1856317"/>
            <a:ext cx="12400601" cy="4042596"/>
          </a:xfrm>
        </p:spPr>
      </p:pic>
      <p:pic>
        <p:nvPicPr>
          <p:cNvPr id="11" name="deel 4.m4a" descr="deel 4.m4a">
            <a:hlinkClick r:id="" action="ppaction://media"/>
            <a:extLst>
              <a:ext uri="{FF2B5EF4-FFF2-40B4-BE49-F238E27FC236}">
                <a16:creationId xmlns:a16="http://schemas.microsoft.com/office/drawing/2014/main" id="{6EB9109E-AC75-6D48-8C30-DD090F8E2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8935" y="84429"/>
            <a:ext cx="1969453" cy="19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E945E-E625-394D-AC9D-3DC9D462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A305C25D-B74E-6B42-A831-4E5FC5BF4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964"/>
          <a:stretch/>
        </p:blipFill>
        <p:spPr>
          <a:xfrm>
            <a:off x="50630" y="126608"/>
            <a:ext cx="12141370" cy="6231989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90D3AD35-D5D8-C243-95B7-29E76156762F}"/>
                  </a:ext>
                </a:extLst>
              </p14:cNvPr>
              <p14:cNvContentPartPr/>
              <p14:nvPr/>
            </p14:nvContentPartPr>
            <p14:xfrm>
              <a:off x="5969991" y="600785"/>
              <a:ext cx="2243160" cy="9072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90D3AD35-D5D8-C243-95B7-29E7615676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6351" y="492785"/>
                <a:ext cx="23508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B4F5E6FD-409F-B54F-892A-D89163DC5F3F}"/>
                  </a:ext>
                </a:extLst>
              </p14:cNvPr>
              <p14:cNvContentPartPr/>
              <p14:nvPr/>
            </p14:nvContentPartPr>
            <p14:xfrm>
              <a:off x="904791" y="1067345"/>
              <a:ext cx="901080" cy="4968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B4F5E6FD-409F-B54F-892A-D89163DC5F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791" y="959345"/>
                <a:ext cx="100872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48D8C057-894C-4540-9477-1C70E1B7ED70}"/>
                  </a:ext>
                </a:extLst>
              </p14:cNvPr>
              <p14:cNvContentPartPr/>
              <p14:nvPr/>
            </p14:nvContentPartPr>
            <p14:xfrm>
              <a:off x="978951" y="3110705"/>
              <a:ext cx="2046960" cy="8028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48D8C057-894C-4540-9477-1C70E1B7ED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4951" y="3002705"/>
                <a:ext cx="21546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DAA1AC09-5CAA-7B40-98C1-805D5AD816D9}"/>
                  </a:ext>
                </a:extLst>
              </p14:cNvPr>
              <p14:cNvContentPartPr/>
              <p14:nvPr/>
            </p14:nvContentPartPr>
            <p14:xfrm>
              <a:off x="3996831" y="3279905"/>
              <a:ext cx="1362600" cy="396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DAA1AC09-5CAA-7B40-98C1-805D5AD816D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43191" y="3172265"/>
                <a:ext cx="147024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DF4A3AF0-698B-1C42-A921-8B16FEFA3DDD}"/>
                  </a:ext>
                </a:extLst>
              </p14:cNvPr>
              <p14:cNvContentPartPr/>
              <p14:nvPr/>
            </p14:nvContentPartPr>
            <p14:xfrm>
              <a:off x="6952791" y="3152105"/>
              <a:ext cx="1464840" cy="19800"/>
            </p14:xfrm>
          </p:contentPart>
        </mc:Choice>
        <mc:Fallback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DF4A3AF0-698B-1C42-A921-8B16FEFA3DD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98791" y="3044105"/>
                <a:ext cx="15724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1AE701CC-3302-A641-907A-FAB690927986}"/>
                  </a:ext>
                </a:extLst>
              </p14:cNvPr>
              <p14:cNvContentPartPr/>
              <p14:nvPr/>
            </p14:nvContentPartPr>
            <p14:xfrm>
              <a:off x="2288271" y="3694985"/>
              <a:ext cx="640800" cy="360"/>
            </p14:xfrm>
          </p:contentPart>
        </mc:Choice>
        <mc:Fallback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1AE701CC-3302-A641-907A-FAB69092798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34631" y="3587345"/>
                <a:ext cx="748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3A4373FC-7270-7742-9ECA-2E7EEB902046}"/>
                  </a:ext>
                </a:extLst>
              </p14:cNvPr>
              <p14:cNvContentPartPr/>
              <p14:nvPr/>
            </p14:nvContentPartPr>
            <p14:xfrm>
              <a:off x="5203911" y="5600105"/>
              <a:ext cx="798120" cy="69480"/>
            </p14:xfrm>
          </p:contentPart>
        </mc:Choice>
        <mc:Fallback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3A4373FC-7270-7742-9ECA-2E7EEB90204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9911" y="5492465"/>
                <a:ext cx="9057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34211974-B49E-D24D-A117-228188788A82}"/>
                  </a:ext>
                </a:extLst>
              </p14:cNvPr>
              <p14:cNvContentPartPr/>
              <p14:nvPr/>
            </p14:nvContentPartPr>
            <p14:xfrm>
              <a:off x="3051831" y="5503625"/>
              <a:ext cx="1605960" cy="100440"/>
            </p14:xfrm>
          </p:contentPart>
        </mc:Choice>
        <mc:Fallback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34211974-B49E-D24D-A117-228188788A8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98191" y="5395985"/>
                <a:ext cx="17136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D647CC4E-3164-8948-93C7-69DE2CEB6C4F}"/>
                  </a:ext>
                </a:extLst>
              </p14:cNvPr>
              <p14:cNvContentPartPr/>
              <p14:nvPr/>
            </p14:nvContentPartPr>
            <p14:xfrm>
              <a:off x="7033071" y="5627105"/>
              <a:ext cx="1494720" cy="40680"/>
            </p14:xfrm>
          </p:contentPart>
        </mc:Choice>
        <mc:Fallback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D647CC4E-3164-8948-93C7-69DE2CEB6C4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79431" y="5519105"/>
                <a:ext cx="1602360" cy="25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316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04BB8-A300-2E4B-B227-BD77B16F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1A9F93E1-0775-B744-9231-A0D7D5BD3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7989"/>
            <a:ext cx="12192000" cy="4882022"/>
          </a:xfrm>
        </p:spPr>
      </p:pic>
    </p:spTree>
    <p:extLst>
      <p:ext uri="{BB962C8B-B14F-4D97-AF65-F5344CB8AC3E}">
        <p14:creationId xmlns:p14="http://schemas.microsoft.com/office/powerpoint/2010/main" val="830424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0F196-1211-5342-AA8D-E3FCA32C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D5764935-3DB3-BF48-A823-28186E6F4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990849" cy="6696222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3F838D51-564A-2040-B1A6-5699E730F5F3}"/>
                  </a:ext>
                </a:extLst>
              </p14:cNvPr>
              <p14:cNvContentPartPr/>
              <p14:nvPr/>
            </p14:nvContentPartPr>
            <p14:xfrm>
              <a:off x="1059591" y="2081105"/>
              <a:ext cx="538920" cy="756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3F838D51-564A-2040-B1A6-5699E730F5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951" y="1973105"/>
                <a:ext cx="64656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FA53C679-7C30-4940-9509-1D7A1632FDCA}"/>
                  </a:ext>
                </a:extLst>
              </p14:cNvPr>
              <p14:cNvContentPartPr/>
              <p14:nvPr/>
            </p14:nvContentPartPr>
            <p14:xfrm>
              <a:off x="1597431" y="2096225"/>
              <a:ext cx="330480" cy="2520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FA53C679-7C30-4940-9509-1D7A1632FD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3431" y="1988225"/>
                <a:ext cx="438120" cy="24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256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38BA1-890F-4A40-B9D6-430A4C6C4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32136E77-6A99-7240-8D04-6CD498D09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5256"/>
            <a:ext cx="11386796" cy="3283744"/>
          </a:xfrm>
        </p:spPr>
      </p:pic>
      <p:pic>
        <p:nvPicPr>
          <p:cNvPr id="7" name="Afbeelding 6" descr="Afbeelding met tafel, binnen, versierd, taart&#10;&#10;Automatisch gegenereerde beschrijving">
            <a:extLst>
              <a:ext uri="{FF2B5EF4-FFF2-40B4-BE49-F238E27FC236}">
                <a16:creationId xmlns:a16="http://schemas.microsoft.com/office/drawing/2014/main" id="{F96DD377-8AFB-5543-8048-26ACFEB9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847" y="3136900"/>
            <a:ext cx="4229100" cy="37211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F505ED72-10DA-064C-9097-04F475E2B02E}"/>
                  </a:ext>
                </a:extLst>
              </p14:cNvPr>
              <p14:cNvContentPartPr/>
              <p14:nvPr/>
            </p14:nvContentPartPr>
            <p14:xfrm>
              <a:off x="276591" y="534545"/>
              <a:ext cx="1331640" cy="2628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F505ED72-10DA-064C-9097-04F475E2B0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951" y="426905"/>
                <a:ext cx="1439280" cy="24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838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9A211F-BFB4-F24B-9B73-7918F284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16" y="204895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rgbClr val="FFFFFF"/>
                </a:solidFill>
              </a:rPr>
              <a:t>Na deze les </a:t>
            </a:r>
            <a:br>
              <a:rPr lang="nl-BE" dirty="0">
                <a:solidFill>
                  <a:srgbClr val="FFFFFF"/>
                </a:solidFill>
              </a:rPr>
            </a:br>
            <a:r>
              <a:rPr lang="nl-BE" dirty="0">
                <a:solidFill>
                  <a:srgbClr val="FFFFFF"/>
                </a:solidFill>
              </a:rPr>
              <a:t>kan ik …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884C60D-932E-0945-9A86-977B0DD81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285750" indent="-285750">
              <a:buFontTx/>
              <a:buChar char="-"/>
            </a:pPr>
            <a:r>
              <a:rPr lang="nl-BE" sz="2400" dirty="0">
                <a:solidFill>
                  <a:srgbClr val="000000"/>
                </a:solidFill>
                <a:latin typeface="arial" panose="020B0604020202020204" pitchFamily="34" charset="0"/>
              </a:rPr>
              <a:t>De hoofdfiguur van een verhaal vinden.</a:t>
            </a:r>
          </a:p>
          <a:p>
            <a:pPr marL="285750" indent="-285750">
              <a:buFontTx/>
              <a:buChar char="-"/>
            </a:pPr>
            <a:endParaRPr lang="nl-BE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Zeggen wat het hoofdfiguur doet. </a:t>
            </a:r>
          </a:p>
          <a:p>
            <a:endParaRPr lang="nl-BE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106BB793-8A98-454C-82DF-BCB3ADE47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449" t="1550" r="2" b="-1078"/>
          <a:stretch/>
        </p:blipFill>
        <p:spPr>
          <a:xfrm>
            <a:off x="1013009" y="227602"/>
            <a:ext cx="10419820" cy="645794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759FCC1D-3861-D74F-BB1A-09C3F109BF34}"/>
              </a:ext>
            </a:extLst>
          </p:cNvPr>
          <p:cNvSpPr/>
          <p:nvPr/>
        </p:nvSpPr>
        <p:spPr>
          <a:xfrm>
            <a:off x="5987898" y="172449"/>
            <a:ext cx="2521876" cy="680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26E4C80-AE51-4445-9C7B-8E6EF1BC4A48}"/>
              </a:ext>
            </a:extLst>
          </p:cNvPr>
          <p:cNvSpPr/>
          <p:nvPr/>
        </p:nvSpPr>
        <p:spPr>
          <a:xfrm>
            <a:off x="5978426" y="172449"/>
            <a:ext cx="2521876" cy="680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000" b="1" dirty="0">
                <a:solidFill>
                  <a:schemeClr val="accent2"/>
                </a:solidFill>
              </a:rPr>
              <a:t>titel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93F77C1C-F024-D64C-A51D-11B1E963E724}"/>
              </a:ext>
            </a:extLst>
          </p:cNvPr>
          <p:cNvGrpSpPr/>
          <p:nvPr/>
        </p:nvGrpSpPr>
        <p:grpSpPr>
          <a:xfrm>
            <a:off x="1013009" y="56414"/>
            <a:ext cx="5843078" cy="912690"/>
            <a:chOff x="1013009" y="197622"/>
            <a:chExt cx="5843078" cy="912690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735DE27D-EDB5-A84C-8A4E-3AF002CD1D0B}"/>
                </a:ext>
              </a:extLst>
            </p:cNvPr>
            <p:cNvSpPr/>
            <p:nvPr/>
          </p:nvSpPr>
          <p:spPr>
            <a:xfrm>
              <a:off x="1013009" y="197622"/>
              <a:ext cx="5486400" cy="91269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BE479C1D-1AB2-D245-98EC-DC9C27673D02}"/>
                </a:ext>
              </a:extLst>
            </p:cNvPr>
            <p:cNvCxnSpPr>
              <a:cxnSpLocks/>
              <a:stCxn id="7" idx="6"/>
            </p:cNvCxnSpPr>
            <p:nvPr/>
          </p:nvCxnSpPr>
          <p:spPr>
            <a:xfrm>
              <a:off x="6499409" y="653967"/>
              <a:ext cx="356678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EF9D7C77-C693-9D44-A659-FA22E1362C6F}"/>
                  </a:ext>
                </a:extLst>
              </p14:cNvPr>
              <p14:cNvContentPartPr/>
              <p14:nvPr/>
            </p14:nvContentPartPr>
            <p14:xfrm>
              <a:off x="1704848" y="1200329"/>
              <a:ext cx="1044000" cy="9360"/>
            </p14:xfrm>
          </p:contentPart>
        </mc:Choice>
        <mc:Fallback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EF9D7C77-C693-9D44-A659-FA22E1362C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0848" y="1092329"/>
                <a:ext cx="11516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35748921-55A1-DE4F-8EED-72977BB07741}"/>
                  </a:ext>
                </a:extLst>
              </p14:cNvPr>
              <p14:cNvContentPartPr/>
              <p14:nvPr/>
            </p14:nvContentPartPr>
            <p14:xfrm>
              <a:off x="2587928" y="1406249"/>
              <a:ext cx="499320" cy="168480"/>
            </p14:xfrm>
          </p:contentPart>
        </mc:Choice>
        <mc:Fallback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35748921-55A1-DE4F-8EED-72977BB077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8928" y="1397249"/>
                <a:ext cx="51696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E4CD94A6-BF5E-6442-A63A-32915A7CC688}"/>
                  </a:ext>
                </a:extLst>
              </p14:cNvPr>
              <p14:cNvContentPartPr/>
              <p14:nvPr/>
            </p14:nvContentPartPr>
            <p14:xfrm>
              <a:off x="2980328" y="1401209"/>
              <a:ext cx="124920" cy="107640"/>
            </p14:xfrm>
          </p:contentPart>
        </mc:Choice>
        <mc:Fallback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E4CD94A6-BF5E-6442-A63A-32915A7CC6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71688" y="1392209"/>
                <a:ext cx="142560" cy="12528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deel 1 tovenaar van os.m4a" descr="deel 1 tovenaar van os.m4a">
            <a:hlinkClick r:id="" action="ppaction://media"/>
            <a:extLst>
              <a:ext uri="{FF2B5EF4-FFF2-40B4-BE49-F238E27FC236}">
                <a16:creationId xmlns:a16="http://schemas.microsoft.com/office/drawing/2014/main" id="{53A85311-6E2B-B542-AC5A-CF553FB0B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90883" y="288485"/>
            <a:ext cx="1494512" cy="14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6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1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F55B7-E977-B643-8AE7-93584AFF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8082D17B-4A8E-0648-9DEE-9B9F97449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45" y="227806"/>
            <a:ext cx="11737710" cy="6402387"/>
          </a:xfr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9FF8773-72A9-C04F-9E06-EB5D820BBE6E}"/>
              </a:ext>
            </a:extLst>
          </p:cNvPr>
          <p:cNvSpPr/>
          <p:nvPr/>
        </p:nvSpPr>
        <p:spPr>
          <a:xfrm>
            <a:off x="387927" y="1571698"/>
            <a:ext cx="10571019" cy="512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>
                <a:solidFill>
                  <a:schemeClr val="accent2"/>
                </a:solidFill>
              </a:rPr>
              <a:t>De hoofdfiguur </a:t>
            </a:r>
            <a:r>
              <a:rPr lang="nl-BE" dirty="0">
                <a:solidFill>
                  <a:schemeClr val="accent2"/>
                </a:solidFill>
              </a:rPr>
              <a:t>is de </a:t>
            </a:r>
            <a:r>
              <a:rPr lang="nl-BE" b="1" dirty="0">
                <a:solidFill>
                  <a:schemeClr val="accent2"/>
                </a:solidFill>
              </a:rPr>
              <a:t>belangrijkste </a:t>
            </a:r>
            <a:r>
              <a:rPr lang="nl-BE" dirty="0">
                <a:solidFill>
                  <a:schemeClr val="accent2"/>
                </a:solidFill>
              </a:rPr>
              <a:t>figuur</a:t>
            </a:r>
            <a:r>
              <a:rPr lang="nl-BE" b="1" dirty="0">
                <a:solidFill>
                  <a:schemeClr val="accent2"/>
                </a:solidFill>
              </a:rPr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87518A9F-7682-C44A-87C1-8FED7C338EFF}"/>
                  </a:ext>
                </a:extLst>
              </p14:cNvPr>
              <p14:cNvContentPartPr/>
              <p14:nvPr/>
            </p14:nvContentPartPr>
            <p14:xfrm>
              <a:off x="855720" y="595069"/>
              <a:ext cx="603000" cy="2268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87518A9F-7682-C44A-87C1-8FED7C338E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720" y="487429"/>
                <a:ext cx="71064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32A8C6D7-C084-9843-8834-75727B91B62D}"/>
                  </a:ext>
                </a:extLst>
              </p14:cNvPr>
              <p14:cNvContentPartPr/>
              <p14:nvPr/>
            </p14:nvContentPartPr>
            <p14:xfrm>
              <a:off x="2430720" y="590029"/>
              <a:ext cx="1800000" cy="4968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32A8C6D7-C084-9843-8834-75727B91B6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7080" y="482389"/>
                <a:ext cx="19076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CF44C8D3-2926-FA4E-ADB4-B1DE1ED1CFED}"/>
                  </a:ext>
                </a:extLst>
              </p14:cNvPr>
              <p14:cNvContentPartPr/>
              <p14:nvPr/>
            </p14:nvContentPartPr>
            <p14:xfrm>
              <a:off x="7489440" y="607669"/>
              <a:ext cx="808920" cy="2628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CF44C8D3-2926-FA4E-ADB4-B1DE1ED1CF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35440" y="499669"/>
                <a:ext cx="916560" cy="24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ep 11">
            <a:extLst>
              <a:ext uri="{FF2B5EF4-FFF2-40B4-BE49-F238E27FC236}">
                <a16:creationId xmlns:a16="http://schemas.microsoft.com/office/drawing/2014/main" id="{7C56CEFA-223D-3340-92CE-4914ED786830}"/>
              </a:ext>
            </a:extLst>
          </p:cNvPr>
          <p:cNvGrpSpPr/>
          <p:nvPr/>
        </p:nvGrpSpPr>
        <p:grpSpPr>
          <a:xfrm>
            <a:off x="23040" y="163069"/>
            <a:ext cx="2271240" cy="1627560"/>
            <a:chOff x="23040" y="163069"/>
            <a:chExt cx="2271240" cy="162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567007A2-65CC-0B4D-9A4A-400B85A70A48}"/>
                    </a:ext>
                  </a:extLst>
                </p14:cNvPr>
                <p14:cNvContentPartPr/>
                <p14:nvPr/>
              </p14:nvContentPartPr>
              <p14:xfrm>
                <a:off x="23040" y="163069"/>
                <a:ext cx="2271240" cy="1581120"/>
              </p14:xfrm>
            </p:contentPart>
          </mc:Choice>
          <mc:Fallback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567007A2-65CC-0B4D-9A4A-400B85A70A4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400" y="154429"/>
                  <a:ext cx="2288880" cy="159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C7BEADD9-61BF-5F4B-BFAD-BB67B626795A}"/>
                    </a:ext>
                  </a:extLst>
                </p14:cNvPr>
                <p14:cNvContentPartPr/>
                <p14:nvPr/>
              </p14:nvContentPartPr>
              <p14:xfrm>
                <a:off x="209880" y="1630789"/>
                <a:ext cx="172440" cy="159840"/>
              </p14:xfrm>
            </p:contentPart>
          </mc:Choice>
          <mc:Fallback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C7BEADD9-61BF-5F4B-BFAD-BB67B626795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1240" y="1621789"/>
                  <a:ext cx="19008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1CFAB13-BCDA-BD4A-B031-A9AEB17B407E}"/>
              </a:ext>
            </a:extLst>
          </p:cNvPr>
          <p:cNvGrpSpPr/>
          <p:nvPr/>
        </p:nvGrpSpPr>
        <p:grpSpPr>
          <a:xfrm>
            <a:off x="10612080" y="567709"/>
            <a:ext cx="274320" cy="630720"/>
            <a:chOff x="10612080" y="567709"/>
            <a:chExt cx="274320" cy="630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BFF517EE-5D9F-CE45-B2CA-D3743F9328E1}"/>
                    </a:ext>
                  </a:extLst>
                </p14:cNvPr>
                <p14:cNvContentPartPr/>
                <p14:nvPr/>
              </p14:nvContentPartPr>
              <p14:xfrm>
                <a:off x="10646640" y="567709"/>
                <a:ext cx="239760" cy="590400"/>
              </p14:xfrm>
            </p:contentPart>
          </mc:Choice>
          <mc:Fallback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BFF517EE-5D9F-CE45-B2CA-D3743F9328E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38000" y="559069"/>
                  <a:ext cx="25740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B29DF34C-F49C-6245-AF59-9099B76F545E}"/>
                    </a:ext>
                  </a:extLst>
                </p14:cNvPr>
                <p14:cNvContentPartPr/>
                <p14:nvPr/>
              </p14:nvContentPartPr>
              <p14:xfrm>
                <a:off x="10612080" y="1080709"/>
                <a:ext cx="263880" cy="117720"/>
              </p14:xfrm>
            </p:contentPart>
          </mc:Choice>
          <mc:Fallback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B29DF34C-F49C-6245-AF59-9099B76F545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603080" y="1072069"/>
                  <a:ext cx="28152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E73CCA88-AE71-DA4F-8342-17375A558002}"/>
                  </a:ext>
                </a:extLst>
              </p14:cNvPr>
              <p14:cNvContentPartPr/>
              <p14:nvPr/>
            </p14:nvContentPartPr>
            <p14:xfrm>
              <a:off x="2039760" y="2282749"/>
              <a:ext cx="2045520" cy="67320"/>
            </p14:xfrm>
          </p:contentPart>
        </mc:Choice>
        <mc:Fallback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E73CCA88-AE71-DA4F-8342-17375A55800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86120" y="2175109"/>
                <a:ext cx="215316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0" name="Inkt 19">
                <a:extLst>
                  <a:ext uri="{FF2B5EF4-FFF2-40B4-BE49-F238E27FC236}">
                    <a16:creationId xmlns:a16="http://schemas.microsoft.com/office/drawing/2014/main" id="{692853AE-06D3-0046-80E3-41DA0D6D780B}"/>
                  </a:ext>
                </a:extLst>
              </p14:cNvPr>
              <p14:cNvContentPartPr/>
              <p14:nvPr/>
            </p14:nvContentPartPr>
            <p14:xfrm>
              <a:off x="5359680" y="2298589"/>
              <a:ext cx="616680" cy="20520"/>
            </p14:xfrm>
          </p:contentPart>
        </mc:Choice>
        <mc:Fallback>
          <p:pic>
            <p:nvPicPr>
              <p:cNvPr id="20" name="Inkt 19">
                <a:extLst>
                  <a:ext uri="{FF2B5EF4-FFF2-40B4-BE49-F238E27FC236}">
                    <a16:creationId xmlns:a16="http://schemas.microsoft.com/office/drawing/2014/main" id="{692853AE-06D3-0046-80E3-41DA0D6D780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05680" y="2190949"/>
                <a:ext cx="724320" cy="23616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hthoek 20">
            <a:extLst>
              <a:ext uri="{FF2B5EF4-FFF2-40B4-BE49-F238E27FC236}">
                <a16:creationId xmlns:a16="http://schemas.microsoft.com/office/drawing/2014/main" id="{86D0DF20-7AEC-7248-9DF8-7839F1975186}"/>
              </a:ext>
            </a:extLst>
          </p:cNvPr>
          <p:cNvSpPr/>
          <p:nvPr/>
        </p:nvSpPr>
        <p:spPr>
          <a:xfrm>
            <a:off x="382320" y="3087898"/>
            <a:ext cx="6481193" cy="680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u="sng" dirty="0">
                <a:solidFill>
                  <a:schemeClr val="accent2"/>
                </a:solidFill>
              </a:rPr>
              <a:t>Let op:</a:t>
            </a:r>
            <a:r>
              <a:rPr lang="nl-BE" b="1" dirty="0">
                <a:solidFill>
                  <a:schemeClr val="accent2"/>
                </a:solidFill>
              </a:rPr>
              <a:t>  Namen</a:t>
            </a:r>
            <a:r>
              <a:rPr lang="nl-BE" dirty="0">
                <a:solidFill>
                  <a:schemeClr val="accent2"/>
                </a:solidFill>
              </a:rPr>
              <a:t> schrijven we </a:t>
            </a:r>
            <a:r>
              <a:rPr lang="nl-BE" b="1" dirty="0">
                <a:solidFill>
                  <a:schemeClr val="accent2"/>
                </a:solidFill>
              </a:rPr>
              <a:t>met een hoofdletter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2" name="Inkt 21">
                <a:extLst>
                  <a:ext uri="{FF2B5EF4-FFF2-40B4-BE49-F238E27FC236}">
                    <a16:creationId xmlns:a16="http://schemas.microsoft.com/office/drawing/2014/main" id="{7847083E-0A4E-B64C-806E-CFCC13827572}"/>
                  </a:ext>
                </a:extLst>
              </p14:cNvPr>
              <p14:cNvContentPartPr/>
              <p14:nvPr/>
            </p14:nvContentPartPr>
            <p14:xfrm>
              <a:off x="3477600" y="3944149"/>
              <a:ext cx="1495440" cy="36720"/>
            </p14:xfrm>
          </p:contentPart>
        </mc:Choice>
        <mc:Fallback>
          <p:pic>
            <p:nvPicPr>
              <p:cNvPr id="22" name="Inkt 21">
                <a:extLst>
                  <a:ext uri="{FF2B5EF4-FFF2-40B4-BE49-F238E27FC236}">
                    <a16:creationId xmlns:a16="http://schemas.microsoft.com/office/drawing/2014/main" id="{7847083E-0A4E-B64C-806E-CFCC1382757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23600" y="3836509"/>
                <a:ext cx="16030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B4B6509C-EC45-B649-8C99-83A12E06F35C}"/>
                  </a:ext>
                </a:extLst>
              </p14:cNvPr>
              <p14:cNvContentPartPr/>
              <p14:nvPr/>
            </p14:nvContentPartPr>
            <p14:xfrm>
              <a:off x="5817240" y="3884389"/>
              <a:ext cx="2191320" cy="161280"/>
            </p14:xfrm>
          </p:contentPart>
        </mc:Choice>
        <mc:Fallback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B4B6509C-EC45-B649-8C99-83A12E06F35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63240" y="3776389"/>
                <a:ext cx="2298960" cy="37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ep 29">
            <a:extLst>
              <a:ext uri="{FF2B5EF4-FFF2-40B4-BE49-F238E27FC236}">
                <a16:creationId xmlns:a16="http://schemas.microsoft.com/office/drawing/2014/main" id="{BF54B03E-6ADF-4041-9A4B-700EA75B2B1D}"/>
              </a:ext>
            </a:extLst>
          </p:cNvPr>
          <p:cNvGrpSpPr/>
          <p:nvPr/>
        </p:nvGrpSpPr>
        <p:grpSpPr>
          <a:xfrm>
            <a:off x="7129080" y="3601069"/>
            <a:ext cx="238680" cy="195480"/>
            <a:chOff x="7129080" y="3601069"/>
            <a:chExt cx="238680" cy="195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4" name="Inkt 23">
                  <a:extLst>
                    <a:ext uri="{FF2B5EF4-FFF2-40B4-BE49-F238E27FC236}">
                      <a16:creationId xmlns:a16="http://schemas.microsoft.com/office/drawing/2014/main" id="{AA07DEBF-E851-264C-9DA8-F649792813F9}"/>
                    </a:ext>
                  </a:extLst>
                </p14:cNvPr>
                <p14:cNvContentPartPr/>
                <p14:nvPr/>
              </p14:nvContentPartPr>
              <p14:xfrm>
                <a:off x="7129080" y="3601069"/>
                <a:ext cx="131040" cy="191880"/>
              </p14:xfrm>
            </p:contentPart>
          </mc:Choice>
          <mc:Fallback>
            <p:pic>
              <p:nvPicPr>
                <p:cNvPr id="24" name="Inkt 23">
                  <a:extLst>
                    <a:ext uri="{FF2B5EF4-FFF2-40B4-BE49-F238E27FC236}">
                      <a16:creationId xmlns:a16="http://schemas.microsoft.com/office/drawing/2014/main" id="{AA07DEBF-E851-264C-9DA8-F649792813F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20440" y="3592429"/>
                  <a:ext cx="1486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63890C2D-4729-6645-A383-F73089343076}"/>
                    </a:ext>
                  </a:extLst>
                </p14:cNvPr>
                <p14:cNvContentPartPr/>
                <p14:nvPr/>
              </p14:nvContentPartPr>
              <p14:xfrm>
                <a:off x="7169760" y="3792589"/>
                <a:ext cx="198000" cy="3960"/>
              </p14:xfrm>
            </p:contentPart>
          </mc:Choice>
          <mc:Fallback>
            <p:pic>
              <p:nvPicPr>
                <p:cNvPr id="25" name="Inkt 24">
                  <a:extLst>
                    <a:ext uri="{FF2B5EF4-FFF2-40B4-BE49-F238E27FC236}">
                      <a16:creationId xmlns:a16="http://schemas.microsoft.com/office/drawing/2014/main" id="{63890C2D-4729-6645-A383-F7308934307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160760" y="3783589"/>
                  <a:ext cx="215640" cy="21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Rechthoek 31">
            <a:extLst>
              <a:ext uri="{FF2B5EF4-FFF2-40B4-BE49-F238E27FC236}">
                <a16:creationId xmlns:a16="http://schemas.microsoft.com/office/drawing/2014/main" id="{312951EA-A1F1-0A4C-8F4C-1A13EC921A28}"/>
              </a:ext>
            </a:extLst>
          </p:cNvPr>
          <p:cNvSpPr/>
          <p:nvPr/>
        </p:nvSpPr>
        <p:spPr>
          <a:xfrm>
            <a:off x="413795" y="4091480"/>
            <a:ext cx="6481193" cy="680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u="sng" dirty="0">
                <a:solidFill>
                  <a:schemeClr val="accent2"/>
                </a:solidFill>
              </a:rPr>
              <a:t>Tip:</a:t>
            </a:r>
            <a:r>
              <a:rPr lang="nl-BE" b="1" dirty="0">
                <a:solidFill>
                  <a:schemeClr val="accent2"/>
                </a:solidFill>
              </a:rPr>
              <a:t>  </a:t>
            </a:r>
            <a:r>
              <a:rPr lang="nl-BE" dirty="0">
                <a:solidFill>
                  <a:schemeClr val="accent2"/>
                </a:solidFill>
              </a:rPr>
              <a:t>Gebruik een fluostift of een kleurpotlood om te markeren.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C4C671CF-E40A-D94B-9F3B-26CA3F3B1559}"/>
                  </a:ext>
                </a:extLst>
              </p14:cNvPr>
              <p14:cNvContentPartPr/>
              <p14:nvPr/>
            </p14:nvContentPartPr>
            <p14:xfrm>
              <a:off x="906397" y="5023025"/>
              <a:ext cx="559440" cy="43920"/>
            </p14:xfrm>
          </p:contentPart>
        </mc:Choice>
        <mc:Fallback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C4C671CF-E40A-D94B-9F3B-26CA3F3B155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2757" y="4915385"/>
                <a:ext cx="6670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4" name="Inkt 33">
                <a:extLst>
                  <a:ext uri="{FF2B5EF4-FFF2-40B4-BE49-F238E27FC236}">
                    <a16:creationId xmlns:a16="http://schemas.microsoft.com/office/drawing/2014/main" id="{8205CB95-61E2-BF44-9347-2CA890A98E1E}"/>
                  </a:ext>
                </a:extLst>
              </p14:cNvPr>
              <p14:cNvContentPartPr/>
              <p14:nvPr/>
            </p14:nvContentPartPr>
            <p14:xfrm>
              <a:off x="4135237" y="4984505"/>
              <a:ext cx="1268640" cy="48600"/>
            </p14:xfrm>
          </p:contentPart>
        </mc:Choice>
        <mc:Fallback>
          <p:pic>
            <p:nvPicPr>
              <p:cNvPr id="34" name="Inkt 33">
                <a:extLst>
                  <a:ext uri="{FF2B5EF4-FFF2-40B4-BE49-F238E27FC236}">
                    <a16:creationId xmlns:a16="http://schemas.microsoft.com/office/drawing/2014/main" id="{8205CB95-61E2-BF44-9347-2CA890A98E1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81237" y="4876505"/>
                <a:ext cx="13762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03956386-6044-544F-8020-8276D13A5B07}"/>
                  </a:ext>
                </a:extLst>
              </p14:cNvPr>
              <p14:cNvContentPartPr/>
              <p14:nvPr/>
            </p14:nvContentPartPr>
            <p14:xfrm>
              <a:off x="6133597" y="5069105"/>
              <a:ext cx="1200240" cy="16200"/>
            </p14:xfrm>
          </p:contentPart>
        </mc:Choice>
        <mc:Fallback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03956386-6044-544F-8020-8276D13A5B0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79957" y="4961105"/>
                <a:ext cx="130788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ep 37">
            <a:extLst>
              <a:ext uri="{FF2B5EF4-FFF2-40B4-BE49-F238E27FC236}">
                <a16:creationId xmlns:a16="http://schemas.microsoft.com/office/drawing/2014/main" id="{66F2A4F4-7D4E-9140-8A40-22A640D26C19}"/>
              </a:ext>
            </a:extLst>
          </p:cNvPr>
          <p:cNvGrpSpPr/>
          <p:nvPr/>
        </p:nvGrpSpPr>
        <p:grpSpPr>
          <a:xfrm>
            <a:off x="4505677" y="5213465"/>
            <a:ext cx="201960" cy="406440"/>
            <a:chOff x="4505677" y="5213465"/>
            <a:chExt cx="201960" cy="40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6" name="Inkt 35">
                  <a:extLst>
                    <a:ext uri="{FF2B5EF4-FFF2-40B4-BE49-F238E27FC236}">
                      <a16:creationId xmlns:a16="http://schemas.microsoft.com/office/drawing/2014/main" id="{BE29DDCB-0676-6F42-95D4-3303C1DE52BC}"/>
                    </a:ext>
                  </a:extLst>
                </p14:cNvPr>
                <p14:cNvContentPartPr/>
                <p14:nvPr/>
              </p14:nvContentPartPr>
              <p14:xfrm>
                <a:off x="4511437" y="5213465"/>
                <a:ext cx="196200" cy="406440"/>
              </p14:xfrm>
            </p:contentPart>
          </mc:Choice>
          <mc:Fallback>
            <p:pic>
              <p:nvPicPr>
                <p:cNvPr id="36" name="Inkt 35">
                  <a:extLst>
                    <a:ext uri="{FF2B5EF4-FFF2-40B4-BE49-F238E27FC236}">
                      <a16:creationId xmlns:a16="http://schemas.microsoft.com/office/drawing/2014/main" id="{BE29DDCB-0676-6F42-95D4-3303C1DE52B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502437" y="5204825"/>
                  <a:ext cx="21384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7" name="Inkt 36">
                  <a:extLst>
                    <a:ext uri="{FF2B5EF4-FFF2-40B4-BE49-F238E27FC236}">
                      <a16:creationId xmlns:a16="http://schemas.microsoft.com/office/drawing/2014/main" id="{2B8D1658-1D08-F94A-9AF8-D4F695230C75}"/>
                    </a:ext>
                  </a:extLst>
                </p14:cNvPr>
                <p14:cNvContentPartPr/>
                <p14:nvPr/>
              </p14:nvContentPartPr>
              <p14:xfrm>
                <a:off x="4505677" y="5536745"/>
                <a:ext cx="107280" cy="83160"/>
              </p14:xfrm>
            </p:contentPart>
          </mc:Choice>
          <mc:Fallback>
            <p:pic>
              <p:nvPicPr>
                <p:cNvPr id="37" name="Inkt 36">
                  <a:extLst>
                    <a:ext uri="{FF2B5EF4-FFF2-40B4-BE49-F238E27FC236}">
                      <a16:creationId xmlns:a16="http://schemas.microsoft.com/office/drawing/2014/main" id="{2B8D1658-1D08-F94A-9AF8-D4F695230C7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97037" y="5528105"/>
                  <a:ext cx="12492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1272668B-BBC3-9149-B4EB-5252A4B51FA5}"/>
              </a:ext>
            </a:extLst>
          </p:cNvPr>
          <p:cNvGrpSpPr/>
          <p:nvPr/>
        </p:nvGrpSpPr>
        <p:grpSpPr>
          <a:xfrm>
            <a:off x="6799957" y="5342705"/>
            <a:ext cx="211320" cy="940320"/>
            <a:chOff x="6799957" y="5342705"/>
            <a:chExt cx="211320" cy="940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9" name="Inkt 38">
                  <a:extLst>
                    <a:ext uri="{FF2B5EF4-FFF2-40B4-BE49-F238E27FC236}">
                      <a16:creationId xmlns:a16="http://schemas.microsoft.com/office/drawing/2014/main" id="{C774CCC2-C188-BF42-8670-B24AAFEFDB93}"/>
                    </a:ext>
                  </a:extLst>
                </p14:cNvPr>
                <p14:cNvContentPartPr/>
                <p14:nvPr/>
              </p14:nvContentPartPr>
              <p14:xfrm>
                <a:off x="6814717" y="5342705"/>
                <a:ext cx="131400" cy="894240"/>
              </p14:xfrm>
            </p:contentPart>
          </mc:Choice>
          <mc:Fallback>
            <p:pic>
              <p:nvPicPr>
                <p:cNvPr id="39" name="Inkt 38">
                  <a:extLst>
                    <a:ext uri="{FF2B5EF4-FFF2-40B4-BE49-F238E27FC236}">
                      <a16:creationId xmlns:a16="http://schemas.microsoft.com/office/drawing/2014/main" id="{C774CCC2-C188-BF42-8670-B24AAFEFDB9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806077" y="5333705"/>
                  <a:ext cx="149040" cy="9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0" name="Inkt 39">
                  <a:extLst>
                    <a:ext uri="{FF2B5EF4-FFF2-40B4-BE49-F238E27FC236}">
                      <a16:creationId xmlns:a16="http://schemas.microsoft.com/office/drawing/2014/main" id="{F673E408-BD4C-7147-82BA-72B3CBDC8387}"/>
                    </a:ext>
                  </a:extLst>
                </p14:cNvPr>
                <p14:cNvContentPartPr/>
                <p14:nvPr/>
              </p14:nvContentPartPr>
              <p14:xfrm>
                <a:off x="6799957" y="6167465"/>
                <a:ext cx="211320" cy="115560"/>
              </p14:xfrm>
            </p:contentPart>
          </mc:Choice>
          <mc:Fallback>
            <p:pic>
              <p:nvPicPr>
                <p:cNvPr id="40" name="Inkt 39">
                  <a:extLst>
                    <a:ext uri="{FF2B5EF4-FFF2-40B4-BE49-F238E27FC236}">
                      <a16:creationId xmlns:a16="http://schemas.microsoft.com/office/drawing/2014/main" id="{F673E408-BD4C-7147-82BA-72B3CBDC83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91317" y="6158825"/>
                  <a:ext cx="228960" cy="133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121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128F1C84-8693-F447-B6A7-003E825B5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944" y="1065781"/>
            <a:ext cx="12142758" cy="5279460"/>
          </a:xfrm>
        </p:spPr>
      </p:pic>
      <p:pic>
        <p:nvPicPr>
          <p:cNvPr id="11" name="deel 2.m4a" descr="deel 2.m4a">
            <a:hlinkClick r:id="" action="ppaction://media"/>
            <a:extLst>
              <a:ext uri="{FF2B5EF4-FFF2-40B4-BE49-F238E27FC236}">
                <a16:creationId xmlns:a16="http://schemas.microsoft.com/office/drawing/2014/main" id="{DA1F14BE-5801-BD4F-B1AD-362E8D8FA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7701" y="177850"/>
            <a:ext cx="1560057" cy="15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8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31A83-E4A1-4946-AC16-868E4398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B03EADF2-ABDC-7245-9CEA-E06263FBD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307" y="0"/>
            <a:ext cx="9869172" cy="7427742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160A60C2-982C-C94C-9DBF-308D8A5D3E68}"/>
                  </a:ext>
                </a:extLst>
              </p14:cNvPr>
              <p14:cNvContentPartPr/>
              <p14:nvPr/>
            </p14:nvContentPartPr>
            <p14:xfrm>
              <a:off x="5552751" y="270305"/>
              <a:ext cx="1708560" cy="6300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160A60C2-982C-C94C-9DBF-308D8A5D3E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9111" y="162305"/>
                <a:ext cx="181620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7478513A-7C27-754A-B257-80D85EC340C3}"/>
                  </a:ext>
                </a:extLst>
              </p14:cNvPr>
              <p14:cNvContentPartPr/>
              <p14:nvPr/>
            </p14:nvContentPartPr>
            <p14:xfrm>
              <a:off x="1989831" y="579185"/>
              <a:ext cx="1823760" cy="7884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7478513A-7C27-754A-B257-80D85EC340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6191" y="471185"/>
                <a:ext cx="193140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469591E3-3AC7-614F-ABD2-110B2B190D08}"/>
                  </a:ext>
                </a:extLst>
              </p14:cNvPr>
              <p14:cNvContentPartPr/>
              <p14:nvPr/>
            </p14:nvContentPartPr>
            <p14:xfrm>
              <a:off x="1996671" y="2150225"/>
              <a:ext cx="722880" cy="4500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469591E3-3AC7-614F-ABD2-110B2B190D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3031" y="2042225"/>
                <a:ext cx="8305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20B96A1D-FF13-B64C-A863-86497E7B38B1}"/>
                  </a:ext>
                </a:extLst>
              </p14:cNvPr>
              <p14:cNvContentPartPr/>
              <p14:nvPr/>
            </p14:nvContentPartPr>
            <p14:xfrm>
              <a:off x="4106631" y="5074145"/>
              <a:ext cx="2324880" cy="4140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20B96A1D-FF13-B64C-A863-86497E7B38B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52631" y="4966145"/>
                <a:ext cx="243252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E0901129-2D7C-274D-94B4-1DFE692EAC3D}"/>
                  </a:ext>
                </a:extLst>
              </p14:cNvPr>
              <p14:cNvContentPartPr/>
              <p14:nvPr/>
            </p14:nvContentPartPr>
            <p14:xfrm>
              <a:off x="2738437" y="5081705"/>
              <a:ext cx="519480" cy="4680"/>
            </p14:xfrm>
          </p:contentPart>
        </mc:Choice>
        <mc:Fallback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E0901129-2D7C-274D-94B4-1DFE692EAC3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84437" y="4973705"/>
                <a:ext cx="6271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04A2AFC6-DF26-E34B-992E-2A4ED3BC21E9}"/>
                  </a:ext>
                </a:extLst>
              </p14:cNvPr>
              <p14:cNvContentPartPr/>
              <p14:nvPr/>
            </p14:nvContentPartPr>
            <p14:xfrm>
              <a:off x="7339957" y="5106905"/>
              <a:ext cx="1113120" cy="20520"/>
            </p14:xfrm>
          </p:contentPart>
        </mc:Choice>
        <mc:Fallback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04A2AFC6-DF26-E34B-992E-2A4ED3BC21E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86317" y="4999265"/>
                <a:ext cx="1220760" cy="23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ep 17">
            <a:extLst>
              <a:ext uri="{FF2B5EF4-FFF2-40B4-BE49-F238E27FC236}">
                <a16:creationId xmlns:a16="http://schemas.microsoft.com/office/drawing/2014/main" id="{611CB927-0579-1041-A651-C5F7C3FD8972}"/>
              </a:ext>
            </a:extLst>
          </p:cNvPr>
          <p:cNvGrpSpPr/>
          <p:nvPr/>
        </p:nvGrpSpPr>
        <p:grpSpPr>
          <a:xfrm>
            <a:off x="7182997" y="5246225"/>
            <a:ext cx="422280" cy="405720"/>
            <a:chOff x="7182997" y="5246225"/>
            <a:chExt cx="422280" cy="405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71F780B7-BB3A-E541-A5FD-DAA2DB02508E}"/>
                    </a:ext>
                  </a:extLst>
                </p14:cNvPr>
                <p14:cNvContentPartPr/>
                <p14:nvPr/>
              </p14:nvContentPartPr>
              <p14:xfrm>
                <a:off x="7234117" y="5246225"/>
                <a:ext cx="371160" cy="368640"/>
              </p14:xfrm>
            </p:contentPart>
          </mc:Choice>
          <mc:Fallback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71F780B7-BB3A-E541-A5FD-DAA2DB02508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25117" y="5237225"/>
                  <a:ext cx="3888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A03A4AEE-F582-744F-9122-9D4798AFA5B7}"/>
                    </a:ext>
                  </a:extLst>
                </p14:cNvPr>
                <p14:cNvContentPartPr/>
                <p14:nvPr/>
              </p14:nvContentPartPr>
              <p14:xfrm>
                <a:off x="7182997" y="5549705"/>
                <a:ext cx="183600" cy="102240"/>
              </p14:xfrm>
            </p:contentPart>
          </mc:Choice>
          <mc:Fallback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A03A4AEE-F582-744F-9122-9D4798AFA5B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73997" y="5541065"/>
                  <a:ext cx="201240" cy="119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Rechthoek 21">
            <a:extLst>
              <a:ext uri="{FF2B5EF4-FFF2-40B4-BE49-F238E27FC236}">
                <a16:creationId xmlns:a16="http://schemas.microsoft.com/office/drawing/2014/main" id="{F6F7C2AA-C2F0-2E46-9633-C8928880CB31}"/>
              </a:ext>
            </a:extLst>
          </p:cNvPr>
          <p:cNvSpPr/>
          <p:nvPr/>
        </p:nvSpPr>
        <p:spPr>
          <a:xfrm>
            <a:off x="8490939" y="5430545"/>
            <a:ext cx="3653058" cy="680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accent2"/>
                </a:solidFill>
              </a:rPr>
              <a:t>Denk aan hoofdletters aan het begin van een zin en leestekens op het einde.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94B55F07-A1DD-7442-9AA9-80A7FAB162C1}"/>
                  </a:ext>
                </a:extLst>
              </p14:cNvPr>
              <p14:cNvContentPartPr/>
              <p14:nvPr/>
            </p14:nvContentPartPr>
            <p14:xfrm>
              <a:off x="9042397" y="5066945"/>
              <a:ext cx="894960" cy="23040"/>
            </p14:xfrm>
          </p:contentPart>
        </mc:Choice>
        <mc:Fallback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94B55F07-A1DD-7442-9AA9-80A7FAB162C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88757" y="4958945"/>
                <a:ext cx="1002600" cy="23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ep 25">
            <a:extLst>
              <a:ext uri="{FF2B5EF4-FFF2-40B4-BE49-F238E27FC236}">
                <a16:creationId xmlns:a16="http://schemas.microsoft.com/office/drawing/2014/main" id="{F1366FE4-B7CA-BE44-86C4-8AE24CC371B2}"/>
              </a:ext>
            </a:extLst>
          </p:cNvPr>
          <p:cNvGrpSpPr/>
          <p:nvPr/>
        </p:nvGrpSpPr>
        <p:grpSpPr>
          <a:xfrm>
            <a:off x="7923877" y="5274305"/>
            <a:ext cx="1166760" cy="897120"/>
            <a:chOff x="7923877" y="5274305"/>
            <a:chExt cx="1166760" cy="897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4" name="Inkt 23">
                  <a:extLst>
                    <a:ext uri="{FF2B5EF4-FFF2-40B4-BE49-F238E27FC236}">
                      <a16:creationId xmlns:a16="http://schemas.microsoft.com/office/drawing/2014/main" id="{D7CFD506-1783-2A43-A39A-6C30BA5B5D9D}"/>
                    </a:ext>
                  </a:extLst>
                </p14:cNvPr>
                <p14:cNvContentPartPr/>
                <p14:nvPr/>
              </p14:nvContentPartPr>
              <p14:xfrm>
                <a:off x="7923877" y="5274305"/>
                <a:ext cx="1166760" cy="858600"/>
              </p14:xfrm>
            </p:contentPart>
          </mc:Choice>
          <mc:Fallback>
            <p:pic>
              <p:nvPicPr>
                <p:cNvPr id="24" name="Inkt 23">
                  <a:extLst>
                    <a:ext uri="{FF2B5EF4-FFF2-40B4-BE49-F238E27FC236}">
                      <a16:creationId xmlns:a16="http://schemas.microsoft.com/office/drawing/2014/main" id="{D7CFD506-1783-2A43-A39A-6C30BA5B5D9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14877" y="5265665"/>
                  <a:ext cx="1184400" cy="87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2E353D11-43A4-C148-88C4-50A78D43D0E9}"/>
                    </a:ext>
                  </a:extLst>
                </p14:cNvPr>
                <p14:cNvContentPartPr/>
                <p14:nvPr/>
              </p14:nvContentPartPr>
              <p14:xfrm>
                <a:off x="7923877" y="6014825"/>
                <a:ext cx="159120" cy="156600"/>
              </p14:xfrm>
            </p:contentPart>
          </mc:Choice>
          <mc:Fallback>
            <p:pic>
              <p:nvPicPr>
                <p:cNvPr id="25" name="Inkt 24">
                  <a:extLst>
                    <a:ext uri="{FF2B5EF4-FFF2-40B4-BE49-F238E27FC236}">
                      <a16:creationId xmlns:a16="http://schemas.microsoft.com/office/drawing/2014/main" id="{2E353D11-43A4-C148-88C4-50A78D43D0E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14877" y="6005825"/>
                  <a:ext cx="176760" cy="174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5346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tafel&#10;&#10;Automatisch gegenereerde beschrijving">
            <a:extLst>
              <a:ext uri="{FF2B5EF4-FFF2-40B4-BE49-F238E27FC236}">
                <a16:creationId xmlns:a16="http://schemas.microsoft.com/office/drawing/2014/main" id="{46A04802-B776-9940-8CE8-75C9B544F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81" t="1" r="3951" b="-2"/>
          <a:stretch/>
        </p:blipFill>
        <p:spPr>
          <a:xfrm>
            <a:off x="492369" y="998876"/>
            <a:ext cx="1105616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deel 3.m4a" descr="deel 3.m4a">
            <a:hlinkClick r:id="" action="ppaction://media"/>
            <a:extLst>
              <a:ext uri="{FF2B5EF4-FFF2-40B4-BE49-F238E27FC236}">
                <a16:creationId xmlns:a16="http://schemas.microsoft.com/office/drawing/2014/main" id="{50A4549C-1BCC-2D4B-BAE6-B6AF438C2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9916" y="49676"/>
            <a:ext cx="1412284" cy="14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0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019E6-9484-2E47-A569-A32DF9D6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7CFDE94C-6EB4-4F43-8453-FF13BC4C9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2" t="-421" r="9425" b="421"/>
          <a:stretch/>
        </p:blipFill>
        <p:spPr>
          <a:xfrm>
            <a:off x="112540" y="0"/>
            <a:ext cx="11797160" cy="34290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15A3DBD1-A82C-E04E-95C8-6EBDACED1F14}"/>
                  </a:ext>
                </a:extLst>
              </p14:cNvPr>
              <p14:cNvContentPartPr/>
              <p14:nvPr/>
            </p14:nvContentPartPr>
            <p14:xfrm>
              <a:off x="836031" y="309545"/>
              <a:ext cx="1684800" cy="13464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15A3DBD1-A82C-E04E-95C8-6EBDACED1F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031" y="201905"/>
                <a:ext cx="179244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A81D7379-BF8C-634C-B61A-E373E63D9BF3}"/>
                  </a:ext>
                </a:extLst>
              </p14:cNvPr>
              <p14:cNvContentPartPr/>
              <p14:nvPr/>
            </p14:nvContentPartPr>
            <p14:xfrm>
              <a:off x="4344951" y="384065"/>
              <a:ext cx="3204360" cy="9252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A81D7379-BF8C-634C-B61A-E373E63D9B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0951" y="276425"/>
                <a:ext cx="33120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DE0961D2-F813-3F4F-A120-D409EF0694FD}"/>
                  </a:ext>
                </a:extLst>
              </p14:cNvPr>
              <p14:cNvContentPartPr/>
              <p14:nvPr/>
            </p14:nvContentPartPr>
            <p14:xfrm>
              <a:off x="3549877" y="3018905"/>
              <a:ext cx="1399320" cy="3852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DE0961D2-F813-3F4F-A120-D409EF0694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96237" y="2911265"/>
                <a:ext cx="15069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0BBBF8CD-55F9-254D-B108-24A6A81D424E}"/>
                  </a:ext>
                </a:extLst>
              </p14:cNvPr>
              <p14:cNvContentPartPr/>
              <p14:nvPr/>
            </p14:nvContentPartPr>
            <p14:xfrm>
              <a:off x="7677277" y="2943665"/>
              <a:ext cx="1329840" cy="37080"/>
            </p14:xfrm>
          </p:contentPart>
        </mc:Choice>
        <mc:Fallback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0BBBF8CD-55F9-254D-B108-24A6A81D424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23277" y="2836025"/>
                <a:ext cx="1437480" cy="2527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hthoek 13">
            <a:extLst>
              <a:ext uri="{FF2B5EF4-FFF2-40B4-BE49-F238E27FC236}">
                <a16:creationId xmlns:a16="http://schemas.microsoft.com/office/drawing/2014/main" id="{92B8BC26-AA92-2D46-BD83-01597526D8DE}"/>
              </a:ext>
            </a:extLst>
          </p:cNvPr>
          <p:cNvSpPr/>
          <p:nvPr/>
        </p:nvSpPr>
        <p:spPr>
          <a:xfrm>
            <a:off x="663674" y="3293567"/>
            <a:ext cx="6481193" cy="680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>
                <a:solidFill>
                  <a:schemeClr val="accent2"/>
                </a:solidFill>
              </a:rPr>
              <a:t>Fantasie</a:t>
            </a:r>
            <a:r>
              <a:rPr lang="nl-BE" dirty="0">
                <a:solidFill>
                  <a:schemeClr val="accent2"/>
                </a:solidFill>
              </a:rPr>
              <a:t> betekent iets dat in het echt </a:t>
            </a:r>
            <a:r>
              <a:rPr lang="nl-BE" b="1" dirty="0">
                <a:solidFill>
                  <a:schemeClr val="accent2"/>
                </a:solidFill>
              </a:rPr>
              <a:t>niet kan gebeuren</a:t>
            </a:r>
            <a:r>
              <a:rPr lang="nl-BE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6629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6C6A9-E381-B24B-9C50-A63576509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Tijdelijke aanduiding voor inhoud 12" descr="Afbeelding met speelgoed&#10;&#10;Automatisch gegenereerde beschrijving">
            <a:extLst>
              <a:ext uri="{FF2B5EF4-FFF2-40B4-BE49-F238E27FC236}">
                <a16:creationId xmlns:a16="http://schemas.microsoft.com/office/drawing/2014/main" id="{CFE212FF-E3BF-0641-A554-B30F2121B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345" y="-15729"/>
            <a:ext cx="9533310" cy="6889457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6BC610D3-3E2C-7344-95D7-4EC22108F039}"/>
                  </a:ext>
                </a:extLst>
              </p14:cNvPr>
              <p14:cNvContentPartPr/>
              <p14:nvPr/>
            </p14:nvContentPartPr>
            <p14:xfrm>
              <a:off x="5792871" y="335825"/>
              <a:ext cx="1493280" cy="56520"/>
            </p14:xfrm>
          </p:contentPart>
        </mc:Choice>
        <mc:Fallback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6BC610D3-3E2C-7344-95D7-4EC22108F0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8871" y="227825"/>
                <a:ext cx="160092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FF1D4468-FC6D-774D-8E53-F869D8496CD3}"/>
                  </a:ext>
                </a:extLst>
              </p14:cNvPr>
              <p14:cNvContentPartPr/>
              <p14:nvPr/>
            </p14:nvContentPartPr>
            <p14:xfrm>
              <a:off x="2338671" y="648665"/>
              <a:ext cx="1755000" cy="45000"/>
            </p14:xfrm>
          </p:contentPart>
        </mc:Choice>
        <mc:Fallback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FF1D4468-FC6D-774D-8E53-F869D8496C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5031" y="541025"/>
                <a:ext cx="18626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D3664C9F-D485-8042-B2DD-C3C6A86CE766}"/>
                  </a:ext>
                </a:extLst>
              </p14:cNvPr>
              <p14:cNvContentPartPr/>
              <p14:nvPr/>
            </p14:nvContentPartPr>
            <p14:xfrm>
              <a:off x="3213831" y="1973825"/>
              <a:ext cx="2088360" cy="90720"/>
            </p14:xfrm>
          </p:contentPart>
        </mc:Choice>
        <mc:Fallback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D3664C9F-D485-8042-B2DD-C3C6A86CE7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60191" y="1865825"/>
                <a:ext cx="21960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26FC2F68-A724-1D4E-A611-2D7A553ACAE1}"/>
                  </a:ext>
                </a:extLst>
              </p14:cNvPr>
              <p14:cNvContentPartPr/>
              <p14:nvPr/>
            </p14:nvContentPartPr>
            <p14:xfrm>
              <a:off x="7884471" y="2104145"/>
              <a:ext cx="1525320" cy="59760"/>
            </p14:xfrm>
          </p:contentPart>
        </mc:Choice>
        <mc:Fallback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26FC2F68-A724-1D4E-A611-2D7A553ACAE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30471" y="1996145"/>
                <a:ext cx="16329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6A38482A-B7E5-CE45-9CB0-9E1C79DAC975}"/>
                  </a:ext>
                </a:extLst>
              </p14:cNvPr>
              <p14:cNvContentPartPr/>
              <p14:nvPr/>
            </p14:nvContentPartPr>
            <p14:xfrm>
              <a:off x="3165591" y="2400425"/>
              <a:ext cx="506520" cy="9000"/>
            </p14:xfrm>
          </p:contentPart>
        </mc:Choice>
        <mc:Fallback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6A38482A-B7E5-CE45-9CB0-9E1C79DAC97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11951" y="2292785"/>
                <a:ext cx="614160" cy="22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30574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76</Words>
  <Application>Microsoft Macintosh PowerPoint</Application>
  <PresentationFormat>Breedbeeld</PresentationFormat>
  <Paragraphs>11</Paragraphs>
  <Slides>14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arial</vt:lpstr>
      <vt:lpstr>Calibri</vt:lpstr>
      <vt:lpstr>Calibri Light</vt:lpstr>
      <vt:lpstr>Kantoorthema</vt:lpstr>
      <vt:lpstr>PowerPoint-presentatie</vt:lpstr>
      <vt:lpstr>Na deze les  kan ik 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Evelyne Wierinckx</dc:creator>
  <cp:lastModifiedBy>Evelyne Wierinckx</cp:lastModifiedBy>
  <cp:revision>1</cp:revision>
  <dcterms:created xsi:type="dcterms:W3CDTF">2020-05-27T16:47:44Z</dcterms:created>
  <dcterms:modified xsi:type="dcterms:W3CDTF">2020-05-27T17:04:42Z</dcterms:modified>
</cp:coreProperties>
</file>