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8"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98965E8-E432-4DF3-AC01-2B08B3264BC5}"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262E8A-92BF-4AA5-B329-6BAE08EA3773}" type="slidenum">
              <a:rPr lang="en-US" smtClean="0"/>
              <a:t>‹#›</a:t>
            </a:fld>
            <a:endParaRPr lang="en-US"/>
          </a:p>
        </p:txBody>
      </p:sp>
    </p:spTree>
    <p:extLst>
      <p:ext uri="{BB962C8B-B14F-4D97-AF65-F5344CB8AC3E}">
        <p14:creationId xmlns:p14="http://schemas.microsoft.com/office/powerpoint/2010/main" val="3143080337"/>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98965E8-E432-4DF3-AC01-2B08B3264BC5}"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262E8A-92BF-4AA5-B329-6BAE08EA3773}" type="slidenum">
              <a:rPr lang="en-US" smtClean="0"/>
              <a:t>‹#›</a:t>
            </a:fld>
            <a:endParaRPr lang="en-US"/>
          </a:p>
        </p:txBody>
      </p:sp>
    </p:spTree>
    <p:extLst>
      <p:ext uri="{BB962C8B-B14F-4D97-AF65-F5344CB8AC3E}">
        <p14:creationId xmlns:p14="http://schemas.microsoft.com/office/powerpoint/2010/main" val="717909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298965E8-E432-4DF3-AC01-2B08B3264BC5}"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262E8A-92BF-4AA5-B329-6BAE08EA3773}" type="slidenum">
              <a:rPr lang="en-US" smtClean="0"/>
              <a:t>‹#›</a:t>
            </a:fld>
            <a:endParaRPr lang="en-US"/>
          </a:p>
        </p:txBody>
      </p:sp>
    </p:spTree>
    <p:extLst>
      <p:ext uri="{BB962C8B-B14F-4D97-AF65-F5344CB8AC3E}">
        <p14:creationId xmlns:p14="http://schemas.microsoft.com/office/powerpoint/2010/main" val="1762535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298965E8-E432-4DF3-AC01-2B08B3264BC5}" type="datetimeFigureOut">
              <a:rPr lang="en-US" smtClean="0"/>
              <a:t>4/20/2020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262E8A-92BF-4AA5-B329-6BAE08EA3773}" type="slidenum">
              <a:rPr lang="en-US" smtClean="0"/>
              <a:t>‹#›</a:t>
            </a:fld>
            <a:endParaRPr lang="en-US"/>
          </a:p>
        </p:txBody>
      </p:sp>
    </p:spTree>
    <p:extLst>
      <p:ext uri="{BB962C8B-B14F-4D97-AF65-F5344CB8AC3E}">
        <p14:creationId xmlns:p14="http://schemas.microsoft.com/office/powerpoint/2010/main" val="9555222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8965E8-E432-4DF3-AC01-2B08B3264BC5}"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262E8A-92BF-4AA5-B329-6BAE08EA3773}" type="slidenum">
              <a:rPr lang="en-US" smtClean="0"/>
              <a:t>‹#›</a:t>
            </a:fld>
            <a:endParaRPr lang="en-US"/>
          </a:p>
        </p:txBody>
      </p:sp>
    </p:spTree>
    <p:extLst>
      <p:ext uri="{BB962C8B-B14F-4D97-AF65-F5344CB8AC3E}">
        <p14:creationId xmlns:p14="http://schemas.microsoft.com/office/powerpoint/2010/main" val="3306702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8965E8-E432-4DF3-AC01-2B08B3264BC5}"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262E8A-92BF-4AA5-B329-6BAE08EA3773}" type="slidenum">
              <a:rPr lang="en-US" smtClean="0"/>
              <a:t>‹#›</a:t>
            </a:fld>
            <a:endParaRPr lang="en-US"/>
          </a:p>
        </p:txBody>
      </p:sp>
    </p:spTree>
    <p:extLst>
      <p:ext uri="{BB962C8B-B14F-4D97-AF65-F5344CB8AC3E}">
        <p14:creationId xmlns:p14="http://schemas.microsoft.com/office/powerpoint/2010/main" val="269118852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8965E8-E432-4DF3-AC01-2B08B3264BC5}"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262E8A-92BF-4AA5-B329-6BAE08EA3773}" type="slidenum">
              <a:rPr lang="en-US" smtClean="0"/>
              <a:t>‹#›</a:t>
            </a:fld>
            <a:endParaRPr lang="en-US"/>
          </a:p>
        </p:txBody>
      </p:sp>
    </p:spTree>
    <p:extLst>
      <p:ext uri="{BB962C8B-B14F-4D97-AF65-F5344CB8AC3E}">
        <p14:creationId xmlns:p14="http://schemas.microsoft.com/office/powerpoint/2010/main" val="3877573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98965E8-E432-4DF3-AC01-2B08B3264BC5}"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262E8A-92BF-4AA5-B329-6BAE08EA3773}" type="slidenum">
              <a:rPr lang="en-US" smtClean="0"/>
              <a:t>‹#›</a:t>
            </a:fld>
            <a:endParaRPr lang="en-US"/>
          </a:p>
        </p:txBody>
      </p:sp>
    </p:spTree>
    <p:extLst>
      <p:ext uri="{BB962C8B-B14F-4D97-AF65-F5344CB8AC3E}">
        <p14:creationId xmlns:p14="http://schemas.microsoft.com/office/powerpoint/2010/main" val="652537029"/>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98965E8-E432-4DF3-AC01-2B08B3264BC5}"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262E8A-92BF-4AA5-B329-6BAE08EA3773}" type="slidenum">
              <a:rPr lang="en-US" smtClean="0"/>
              <a:t>‹#›</a:t>
            </a:fld>
            <a:endParaRPr lang="en-US"/>
          </a:p>
        </p:txBody>
      </p:sp>
    </p:spTree>
    <p:extLst>
      <p:ext uri="{BB962C8B-B14F-4D97-AF65-F5344CB8AC3E}">
        <p14:creationId xmlns:p14="http://schemas.microsoft.com/office/powerpoint/2010/main" val="368598442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98965E8-E432-4DF3-AC01-2B08B3264BC5}" type="datetimeFigureOut">
              <a:rPr lang="en-US" smtClean="0"/>
              <a:t>4/20/2020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262E8A-92BF-4AA5-B329-6BAE08EA3773}" type="slidenum">
              <a:rPr lang="en-US" smtClean="0"/>
              <a:t>‹#›</a:t>
            </a:fld>
            <a:endParaRPr lang="en-US"/>
          </a:p>
        </p:txBody>
      </p:sp>
    </p:spTree>
    <p:extLst>
      <p:ext uri="{BB962C8B-B14F-4D97-AF65-F5344CB8AC3E}">
        <p14:creationId xmlns:p14="http://schemas.microsoft.com/office/powerpoint/2010/main" val="641962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98965E8-E432-4DF3-AC01-2B08B3264BC5}" type="datetimeFigureOut">
              <a:rPr lang="en-US" smtClean="0"/>
              <a:t>4/20/2020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262E8A-92BF-4AA5-B329-6BAE08EA3773}" type="slidenum">
              <a:rPr lang="en-US" smtClean="0"/>
              <a:t>‹#›</a:t>
            </a:fld>
            <a:endParaRPr lang="en-US"/>
          </a:p>
        </p:txBody>
      </p:sp>
    </p:spTree>
    <p:extLst>
      <p:ext uri="{BB962C8B-B14F-4D97-AF65-F5344CB8AC3E}">
        <p14:creationId xmlns:p14="http://schemas.microsoft.com/office/powerpoint/2010/main" val="1345458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8965E8-E432-4DF3-AC01-2B08B3264BC5}" type="datetimeFigureOut">
              <a:rPr lang="en-US" smtClean="0"/>
              <a:t>4/20/2020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262E8A-92BF-4AA5-B329-6BAE08EA3773}" type="slidenum">
              <a:rPr lang="en-US" smtClean="0"/>
              <a:t>‹#›</a:t>
            </a:fld>
            <a:endParaRPr lang="en-US"/>
          </a:p>
        </p:txBody>
      </p:sp>
    </p:spTree>
    <p:extLst>
      <p:ext uri="{BB962C8B-B14F-4D97-AF65-F5344CB8AC3E}">
        <p14:creationId xmlns:p14="http://schemas.microsoft.com/office/powerpoint/2010/main" val="80314544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98965E8-E432-4DF3-AC01-2B08B3264BC5}"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262E8A-92BF-4AA5-B329-6BAE08EA3773}" type="slidenum">
              <a:rPr lang="en-US" smtClean="0"/>
              <a:t>‹#›</a:t>
            </a:fld>
            <a:endParaRPr lang="en-US"/>
          </a:p>
        </p:txBody>
      </p:sp>
    </p:spTree>
    <p:extLst>
      <p:ext uri="{BB962C8B-B14F-4D97-AF65-F5344CB8AC3E}">
        <p14:creationId xmlns:p14="http://schemas.microsoft.com/office/powerpoint/2010/main" val="54665706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298965E8-E432-4DF3-AC01-2B08B3264BC5}" type="datetimeFigureOut">
              <a:rPr lang="en-US" smtClean="0"/>
              <a:t>4/20/2020</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3D262E8A-92BF-4AA5-B329-6BAE08EA3773}" type="slidenum">
              <a:rPr lang="en-US" smtClean="0"/>
              <a:t>‹#›</a:t>
            </a:fld>
            <a:endParaRPr lang="en-US"/>
          </a:p>
        </p:txBody>
      </p:sp>
    </p:spTree>
    <p:extLst>
      <p:ext uri="{BB962C8B-B14F-4D97-AF65-F5344CB8AC3E}">
        <p14:creationId xmlns:p14="http://schemas.microsoft.com/office/powerpoint/2010/main" val="4168196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298965E8-E432-4DF3-AC01-2B08B3264BC5}" type="datetimeFigureOut">
              <a:rPr lang="en-US" smtClean="0"/>
              <a:t>4/20/2020</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3D262E8A-92BF-4AA5-B329-6BAE08EA3773}" type="slidenum">
              <a:rPr lang="en-US" smtClean="0"/>
              <a:t>‹#›</a:t>
            </a:fld>
            <a:endParaRPr lang="en-US"/>
          </a:p>
        </p:txBody>
      </p:sp>
    </p:spTree>
    <p:extLst>
      <p:ext uri="{BB962C8B-B14F-4D97-AF65-F5344CB8AC3E}">
        <p14:creationId xmlns:p14="http://schemas.microsoft.com/office/powerpoint/2010/main" val="571713378"/>
      </p:ext>
    </p:extLst>
  </p:cSld>
  <p:clrMap bg1="dk1" tx1="lt1" bg2="dk2" tx2="lt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 id="2147483934" r:id="rId13"/>
    <p:sldLayoutId id="2147483935"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praatbox.b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BE" dirty="0" smtClean="0"/>
              <a:t>Werken met Praatbox</a:t>
            </a:r>
            <a:endParaRPr lang="en-US" dirty="0"/>
          </a:p>
        </p:txBody>
      </p:sp>
    </p:spTree>
    <p:extLst>
      <p:ext uri="{BB962C8B-B14F-4D97-AF65-F5344CB8AC3E}">
        <p14:creationId xmlns:p14="http://schemas.microsoft.com/office/powerpoint/2010/main" val="474276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z="1800" dirty="0" smtClean="0"/>
              <a:t>Met deze knop kan de camera (webcam) aan en ook uitzetten. </a:t>
            </a:r>
            <a:br>
              <a:rPr lang="nl-BE" sz="1800" dirty="0" smtClean="0"/>
            </a:br>
            <a:r>
              <a:rPr lang="nl-BE" sz="1800" dirty="0" smtClean="0"/>
              <a:t>Je blijft dan wel in de praatbox en iedereen kan je horen, maar niet zien.</a:t>
            </a:r>
            <a:endParaRPr lang="en-US" sz="1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609" y="2222500"/>
            <a:ext cx="8228781" cy="3636963"/>
          </a:xfrm>
        </p:spPr>
      </p:pic>
      <p:sp>
        <p:nvSpPr>
          <p:cNvPr id="6" name="Right Arrow 5"/>
          <p:cNvSpPr/>
          <p:nvPr/>
        </p:nvSpPr>
        <p:spPr>
          <a:xfrm rot="10800000">
            <a:off x="6675120" y="5418888"/>
            <a:ext cx="482138" cy="2919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4707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084" y="182880"/>
            <a:ext cx="10608914" cy="1342823"/>
          </a:xfrm>
        </p:spPr>
        <p:txBody>
          <a:bodyPr/>
          <a:lstStyle/>
          <a:p>
            <a:r>
              <a:rPr lang="nl-BE" sz="1800" dirty="0" smtClean="0"/>
              <a:t>Met deze knop kan je kiezen hoe je het scherm ziet.</a:t>
            </a:r>
            <a:br>
              <a:rPr lang="nl-BE" sz="1800" dirty="0" smtClean="0"/>
            </a:br>
            <a:r>
              <a:rPr lang="nl-BE" sz="1800" dirty="0" smtClean="0"/>
              <a:t>Je kan kiezen voor ‘tegelweergave’. Dan zie je iedereen tegelijk.</a:t>
            </a:r>
            <a:br>
              <a:rPr lang="nl-BE" sz="1800" dirty="0" smtClean="0"/>
            </a:br>
            <a:r>
              <a:rPr lang="nl-BE" sz="1800" dirty="0" smtClean="0"/>
              <a:t>Als je er niet op klikt, zie je enkel de persoon die spreekt. Dus niet iedere deelnemer.</a:t>
            </a:r>
            <a:br>
              <a:rPr lang="nl-BE" sz="1800" dirty="0" smtClean="0"/>
            </a:br>
            <a:r>
              <a:rPr lang="nl-BE" sz="1800" dirty="0"/>
              <a:t/>
            </a:r>
            <a:br>
              <a:rPr lang="nl-BE" sz="1800" dirty="0"/>
            </a:br>
            <a:r>
              <a:rPr lang="nl-BE" sz="1800" dirty="0" smtClean="0"/>
              <a:t>Het beste is dus dat je 1 keer op de knop klikt als je in de praatbox komt.</a:t>
            </a:r>
            <a:endParaRPr lang="en-US" sz="1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609" y="2222500"/>
            <a:ext cx="8228781" cy="3636963"/>
          </a:xfrm>
        </p:spPr>
      </p:pic>
      <p:sp>
        <p:nvSpPr>
          <p:cNvPr id="5" name="Down Arrow 4"/>
          <p:cNvSpPr/>
          <p:nvPr/>
        </p:nvSpPr>
        <p:spPr>
          <a:xfrm>
            <a:off x="9127375" y="5128953"/>
            <a:ext cx="307570" cy="3075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162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z="1800" dirty="0" smtClean="0"/>
              <a:t>Bij de drie bolletjes staan nog andere opties.</a:t>
            </a:r>
            <a:br>
              <a:rPr lang="nl-BE" sz="1800" dirty="0" smtClean="0"/>
            </a:br>
            <a:r>
              <a:rPr lang="nl-BE" sz="1800" dirty="0" smtClean="0"/>
              <a:t>We hebben ze niet allemaal nodig.</a:t>
            </a:r>
            <a:br>
              <a:rPr lang="nl-BE" sz="1800" dirty="0" smtClean="0"/>
            </a:br>
            <a:endParaRPr lang="en-US" sz="1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609" y="2222500"/>
            <a:ext cx="8228781" cy="3636963"/>
          </a:xfrm>
        </p:spPr>
      </p:pic>
      <p:sp>
        <p:nvSpPr>
          <p:cNvPr id="5" name="Down Arrow 4"/>
          <p:cNvSpPr/>
          <p:nvPr/>
        </p:nvSpPr>
        <p:spPr>
          <a:xfrm>
            <a:off x="9800705" y="5087389"/>
            <a:ext cx="249382" cy="3906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8492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z="1800" dirty="0" smtClean="0"/>
              <a:t>Dit is wat je ziet wanneer je op de drie bolletjes klikt.</a:t>
            </a:r>
            <a:endParaRPr lang="en-US" sz="1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00632" y="2222500"/>
            <a:ext cx="2190735" cy="3636963"/>
          </a:xfrm>
        </p:spPr>
      </p:pic>
    </p:spTree>
    <p:extLst>
      <p:ext uri="{BB962C8B-B14F-4D97-AF65-F5344CB8AC3E}">
        <p14:creationId xmlns:p14="http://schemas.microsoft.com/office/powerpoint/2010/main" val="586181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z="1800" dirty="0" smtClean="0"/>
              <a:t>Bovenaan zie je eerst ‘me’ staan.</a:t>
            </a:r>
            <a:br>
              <a:rPr lang="nl-BE" sz="1800" dirty="0" smtClean="0"/>
            </a:br>
            <a:r>
              <a:rPr lang="nl-BE" sz="1800" dirty="0" smtClean="0"/>
              <a:t>Je kan hier best op klikken en dit veranderen in je eigen naam.</a:t>
            </a:r>
            <a:br>
              <a:rPr lang="nl-BE" sz="1800" dirty="0" smtClean="0"/>
            </a:br>
            <a:r>
              <a:rPr lang="nl-BE" sz="1800" dirty="0" smtClean="0"/>
              <a:t>Hier zie je dat ik het al veranderde in ‘juf Charlotte’.</a:t>
            </a:r>
            <a:endParaRPr lang="en-US" sz="1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00632" y="2222500"/>
            <a:ext cx="2190735" cy="3636963"/>
          </a:xfrm>
        </p:spPr>
      </p:pic>
      <p:sp>
        <p:nvSpPr>
          <p:cNvPr id="5" name="Right Arrow 4"/>
          <p:cNvSpPr/>
          <p:nvPr/>
        </p:nvSpPr>
        <p:spPr>
          <a:xfrm>
            <a:off x="4696691" y="2294313"/>
            <a:ext cx="482138" cy="3158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423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z="1800" dirty="0" smtClean="0"/>
              <a:t>De andere opties heb je nu niet nodig.</a:t>
            </a:r>
            <a:endParaRPr lang="en-US" sz="1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00632" y="2222500"/>
            <a:ext cx="2190735" cy="3636963"/>
          </a:xfrm>
        </p:spPr>
      </p:pic>
    </p:spTree>
    <p:extLst>
      <p:ext uri="{BB962C8B-B14F-4D97-AF65-F5344CB8AC3E}">
        <p14:creationId xmlns:p14="http://schemas.microsoft.com/office/powerpoint/2010/main" val="3728551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z="1800" dirty="0" smtClean="0"/>
              <a:t>Je kan Praatbox ook openen op de tablet of gsm.</a:t>
            </a:r>
            <a:br>
              <a:rPr lang="nl-BE" sz="1800" dirty="0" smtClean="0"/>
            </a:br>
            <a:r>
              <a:rPr lang="nl-BE" sz="1800" dirty="0" smtClean="0"/>
              <a:t>Dan moet je eerst deze app downloaden.</a:t>
            </a:r>
            <a:endParaRPr lang="en-US" sz="1800"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14629" y="2897822"/>
            <a:ext cx="3162741" cy="2286319"/>
          </a:xfrm>
        </p:spPr>
      </p:pic>
    </p:spTree>
    <p:extLst>
      <p:ext uri="{BB962C8B-B14F-4D97-AF65-F5344CB8AC3E}">
        <p14:creationId xmlns:p14="http://schemas.microsoft.com/office/powerpoint/2010/main" val="3289195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z="1800" dirty="0" smtClean="0"/>
              <a:t>In de app moet je de wachtwoorden allemaal achter elkaar invoeren.</a:t>
            </a:r>
            <a:br>
              <a:rPr lang="nl-BE" sz="1800" dirty="0" smtClean="0"/>
            </a:br>
            <a:r>
              <a:rPr lang="nl-BE" sz="1800" dirty="0" smtClean="0"/>
              <a:t>Hier gebruik je ook geen hoofdletters.</a:t>
            </a:r>
            <a:br>
              <a:rPr lang="nl-BE" sz="1800" dirty="0" smtClean="0"/>
            </a:br>
            <a:r>
              <a:rPr lang="nl-BE" sz="1800" dirty="0" smtClean="0"/>
              <a:t>Daarna werkt de app hetzelfde als de website.</a:t>
            </a:r>
            <a:endParaRPr lang="en-US" sz="1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14682" y="2507242"/>
            <a:ext cx="2762636" cy="3067478"/>
          </a:xfrm>
        </p:spPr>
      </p:pic>
    </p:spTree>
    <p:extLst>
      <p:ext uri="{BB962C8B-B14F-4D97-AF65-F5344CB8AC3E}">
        <p14:creationId xmlns:p14="http://schemas.microsoft.com/office/powerpoint/2010/main" val="2218079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57" y="1"/>
            <a:ext cx="10583976" cy="1558954"/>
          </a:xfrm>
        </p:spPr>
        <p:txBody>
          <a:bodyPr>
            <a:normAutofit fontScale="90000"/>
          </a:bodyPr>
          <a:lstStyle/>
          <a:p>
            <a:r>
              <a:rPr lang="nl-BE" sz="2000" dirty="0" smtClean="0"/>
              <a:t>Ga naar </a:t>
            </a:r>
            <a:r>
              <a:rPr lang="nl-BE" sz="2000" dirty="0" smtClean="0">
                <a:hlinkClick r:id="rId2"/>
              </a:rPr>
              <a:t>www.praatbox.be</a:t>
            </a:r>
            <a:r>
              <a:rPr lang="nl-BE" sz="2000" dirty="0" smtClean="0"/>
              <a:t> </a:t>
            </a:r>
            <a:br>
              <a:rPr lang="nl-BE" sz="2000" dirty="0" smtClean="0"/>
            </a:br>
            <a:r>
              <a:rPr lang="nl-BE" sz="2000" dirty="0" smtClean="0"/>
              <a:t>Je ziet onderstaande vakken.</a:t>
            </a:r>
            <a:br>
              <a:rPr lang="nl-BE" sz="2000" dirty="0" smtClean="0"/>
            </a:br>
            <a:r>
              <a:rPr lang="nl-BE" sz="2000" dirty="0" smtClean="0"/>
              <a:t>Typ de tekst in de vakken en gebruik geen hoofdletters.</a:t>
            </a:r>
            <a:br>
              <a:rPr lang="nl-BE" sz="2000" dirty="0" smtClean="0"/>
            </a:br>
            <a:r>
              <a:rPr lang="nl-BE" sz="2000" dirty="0" smtClean="0"/>
              <a:t>Kijk goed na. Er mogen geen fouten instaan. </a:t>
            </a:r>
            <a:br>
              <a:rPr lang="nl-BE" sz="2000" dirty="0" smtClean="0"/>
            </a:br>
            <a:r>
              <a:rPr lang="nl-BE" sz="2000" dirty="0" smtClean="0"/>
              <a:t>Druk dan op de groene knop.</a:t>
            </a:r>
            <a:endParaRPr lang="en-US" sz="2000"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61599" y="2359584"/>
            <a:ext cx="8068801" cy="3362794"/>
          </a:xfrm>
        </p:spPr>
      </p:pic>
    </p:spTree>
    <p:extLst>
      <p:ext uri="{BB962C8B-B14F-4D97-AF65-F5344CB8AC3E}">
        <p14:creationId xmlns:p14="http://schemas.microsoft.com/office/powerpoint/2010/main" val="1009466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sz="1800" dirty="0" smtClean="0"/>
              <a:t>Je krijgt deze melding.</a:t>
            </a:r>
            <a:br>
              <a:rPr lang="nl-BE" sz="1800" dirty="0" smtClean="0"/>
            </a:br>
            <a:r>
              <a:rPr lang="nl-BE" sz="1800" dirty="0" smtClean="0"/>
              <a:t>Kies ‘toestaan’ om ervoor te zorgen dat je webcam en microfoon gebruikt kunnen worden.</a:t>
            </a:r>
            <a:br>
              <a:rPr lang="nl-BE" sz="1800" dirty="0" smtClean="0"/>
            </a:br>
            <a:r>
              <a:rPr lang="nl-BE" sz="1800" dirty="0" smtClean="0"/>
              <a:t>Daarna zie je jezelf en de andere deelnemers van de praatbox.</a:t>
            </a:r>
            <a:endParaRPr lang="en-US" sz="1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51165" y="2222500"/>
            <a:ext cx="7289670" cy="3636963"/>
          </a:xfrm>
        </p:spPr>
      </p:pic>
    </p:spTree>
    <p:extLst>
      <p:ext uri="{BB962C8B-B14F-4D97-AF65-F5344CB8AC3E}">
        <p14:creationId xmlns:p14="http://schemas.microsoft.com/office/powerpoint/2010/main" val="1970388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084" y="307571"/>
            <a:ext cx="10608914" cy="1110067"/>
          </a:xfrm>
        </p:spPr>
        <p:txBody>
          <a:bodyPr/>
          <a:lstStyle/>
          <a:p>
            <a:r>
              <a:rPr lang="nl-BE" sz="1800" dirty="0" smtClean="0"/>
              <a:t>Zo ziet de praatbox eruit met 1 deelnemer. </a:t>
            </a:r>
            <a:br>
              <a:rPr lang="nl-BE" sz="1800" dirty="0" smtClean="0"/>
            </a:br>
            <a:r>
              <a:rPr lang="nl-BE" sz="1800" dirty="0" smtClean="0"/>
              <a:t>Je ziet alleen jezelf. </a:t>
            </a:r>
            <a:r>
              <a:rPr lang="nl-BE" sz="1800" dirty="0"/>
              <a:t/>
            </a:r>
            <a:br>
              <a:rPr lang="nl-BE" sz="1800" dirty="0"/>
            </a:br>
            <a:r>
              <a:rPr lang="nl-BE" sz="1800" dirty="0" smtClean="0"/>
              <a:t>Als er nog klasgenoten zijn, kan je hen ook zien. </a:t>
            </a:r>
            <a:br>
              <a:rPr lang="nl-BE" sz="1800" dirty="0" smtClean="0"/>
            </a:br>
            <a:r>
              <a:rPr lang="nl-BE" sz="1800" dirty="0" smtClean="0"/>
              <a:t>In de volgende prenten leer je meer over de praatbox.</a:t>
            </a:r>
            <a:endParaRPr lang="en-US" sz="1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609" y="2222500"/>
            <a:ext cx="8228781" cy="3636963"/>
          </a:xfrm>
        </p:spPr>
      </p:pic>
    </p:spTree>
    <p:extLst>
      <p:ext uri="{BB962C8B-B14F-4D97-AF65-F5344CB8AC3E}">
        <p14:creationId xmlns:p14="http://schemas.microsoft.com/office/powerpoint/2010/main" val="1513769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z="1800" dirty="0" smtClean="0"/>
              <a:t>Met deze knop kan je het scherm delen, zodat andere deelnemers jouw computerscherm kunnen zien.</a:t>
            </a:r>
            <a:br>
              <a:rPr lang="nl-BE" sz="1800" dirty="0" smtClean="0"/>
            </a:br>
            <a:r>
              <a:rPr lang="nl-BE" sz="1800" dirty="0" smtClean="0"/>
              <a:t>Deze knop moet je niet gebruiken.</a:t>
            </a:r>
            <a:endParaRPr lang="en-US" sz="1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609" y="2222500"/>
            <a:ext cx="8228781" cy="3636963"/>
          </a:xfrm>
        </p:spPr>
      </p:pic>
      <p:sp>
        <p:nvSpPr>
          <p:cNvPr id="7" name="Down Arrow 6"/>
          <p:cNvSpPr/>
          <p:nvPr/>
        </p:nvSpPr>
        <p:spPr>
          <a:xfrm>
            <a:off x="2053244" y="5120640"/>
            <a:ext cx="266007" cy="3574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4504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z="1800" dirty="0" smtClean="0"/>
              <a:t>Met deze knop kan je je hand opsteken.</a:t>
            </a:r>
            <a:br>
              <a:rPr lang="nl-BE" sz="1800" dirty="0" smtClean="0"/>
            </a:br>
            <a:r>
              <a:rPr lang="nl-BE" sz="1800" dirty="0" smtClean="0"/>
              <a:t>De juf weet dan dat je iets wil zeggen of iets wil vragen.</a:t>
            </a:r>
            <a:br>
              <a:rPr lang="nl-BE" sz="1800" dirty="0" smtClean="0"/>
            </a:br>
            <a:r>
              <a:rPr lang="nl-BE" sz="1800" dirty="0" smtClean="0"/>
              <a:t>Dit is handig als er meer klasgenoten in de praatbox zitten.</a:t>
            </a:r>
            <a:endParaRPr lang="en-US" sz="1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609" y="2222500"/>
            <a:ext cx="8228781" cy="3636963"/>
          </a:xfrm>
        </p:spPr>
      </p:pic>
      <p:sp>
        <p:nvSpPr>
          <p:cNvPr id="5" name="Down Arrow 4"/>
          <p:cNvSpPr/>
          <p:nvPr/>
        </p:nvSpPr>
        <p:spPr>
          <a:xfrm>
            <a:off x="2419004" y="5212080"/>
            <a:ext cx="249381" cy="2743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720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8022" y="307571"/>
            <a:ext cx="10583976" cy="1110067"/>
          </a:xfrm>
        </p:spPr>
        <p:txBody>
          <a:bodyPr/>
          <a:lstStyle/>
          <a:p>
            <a:r>
              <a:rPr lang="nl-BE" sz="1800" dirty="0" smtClean="0"/>
              <a:t>Met deze knop kan je chatten.</a:t>
            </a:r>
            <a:br>
              <a:rPr lang="nl-BE" sz="1800" dirty="0" smtClean="0"/>
            </a:br>
            <a:r>
              <a:rPr lang="nl-BE" sz="1800" dirty="0" smtClean="0"/>
              <a:t>Je kan dan je vragen typen en moet niet praten.</a:t>
            </a:r>
            <a:br>
              <a:rPr lang="nl-BE" sz="1800" dirty="0" smtClean="0"/>
            </a:br>
            <a:r>
              <a:rPr lang="nl-BE" sz="1800" dirty="0" smtClean="0"/>
              <a:t>Dat is handig als er veel klasgenoten in de praatbox zijn.</a:t>
            </a:r>
            <a:br>
              <a:rPr lang="nl-BE" sz="1800" dirty="0" smtClean="0"/>
            </a:br>
            <a:r>
              <a:rPr lang="nl-BE" sz="1800" dirty="0" smtClean="0"/>
              <a:t>Iedereen kan lezen wat je typt. </a:t>
            </a:r>
            <a:endParaRPr lang="en-US" sz="1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609" y="2222500"/>
            <a:ext cx="8228781" cy="3636963"/>
          </a:xfrm>
        </p:spPr>
      </p:pic>
      <p:sp>
        <p:nvSpPr>
          <p:cNvPr id="6" name="Down Arrow 5"/>
          <p:cNvSpPr/>
          <p:nvPr/>
        </p:nvSpPr>
        <p:spPr>
          <a:xfrm>
            <a:off x="2726575" y="5203767"/>
            <a:ext cx="282632" cy="2410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0850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z="1800" dirty="0" smtClean="0"/>
              <a:t>Met deze knop kan je de microfoon dempen (uitzetten) en ook terug aanzetten.</a:t>
            </a:r>
            <a:br>
              <a:rPr lang="nl-BE" sz="1800" dirty="0" smtClean="0"/>
            </a:br>
            <a:r>
              <a:rPr lang="nl-BE" sz="1800" dirty="0" smtClean="0"/>
              <a:t>Dit kan de juf vragen als er te veel kinderen tegelijk willen praten.</a:t>
            </a:r>
            <a:endParaRPr lang="en-US" sz="1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609" y="2222500"/>
            <a:ext cx="8228781" cy="3636963"/>
          </a:xfrm>
        </p:spPr>
      </p:pic>
      <p:sp>
        <p:nvSpPr>
          <p:cNvPr id="5" name="Right Arrow 4"/>
          <p:cNvSpPr/>
          <p:nvPr/>
        </p:nvSpPr>
        <p:spPr>
          <a:xfrm>
            <a:off x="5145578" y="5478087"/>
            <a:ext cx="374073" cy="2493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4486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z="1800" dirty="0" smtClean="0"/>
              <a:t>Deze knop dient om het gesprek te verlaten.</a:t>
            </a:r>
            <a:br>
              <a:rPr lang="nl-BE" sz="1800" dirty="0" smtClean="0"/>
            </a:br>
            <a:endParaRPr lang="en-US" sz="1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609" y="2222500"/>
            <a:ext cx="8228781" cy="3636963"/>
          </a:xfrm>
        </p:spPr>
      </p:pic>
      <p:sp>
        <p:nvSpPr>
          <p:cNvPr id="5" name="Down Arrow 4"/>
          <p:cNvSpPr/>
          <p:nvPr/>
        </p:nvSpPr>
        <p:spPr>
          <a:xfrm>
            <a:off x="5943600" y="5178829"/>
            <a:ext cx="232756" cy="2576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44927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Custom 1">
      <a:dk1>
        <a:sysClr val="windowText" lastClr="000000"/>
      </a:dk1>
      <a:lt1>
        <a:sysClr val="window" lastClr="FFFFFF"/>
      </a:lt1>
      <a:dk2>
        <a:srgbClr val="FFFFFF"/>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0</TotalTime>
  <Words>490</Words>
  <Application>Microsoft Office PowerPoint</Application>
  <PresentationFormat>Widescreen</PresentationFormat>
  <Paragraphs>17</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Century Gothic</vt:lpstr>
      <vt:lpstr>Wingdings 2</vt:lpstr>
      <vt:lpstr>Quotable</vt:lpstr>
      <vt:lpstr>Werken met Praatbox</vt:lpstr>
      <vt:lpstr>Ga naar www.praatbox.be  Je ziet onderstaande vakken. Typ de tekst in de vakken en gebruik geen hoofdletters. Kijk goed na. Er mogen geen fouten instaan.  Druk dan op de groene knop.</vt:lpstr>
      <vt:lpstr>Je krijgt deze melding. Kies ‘toestaan’ om ervoor te zorgen dat je webcam en microfoon gebruikt kunnen worden. Daarna zie je jezelf en de andere deelnemers van de praatbox.</vt:lpstr>
      <vt:lpstr>Zo ziet de praatbox eruit met 1 deelnemer.  Je ziet alleen jezelf.  Als er nog klasgenoten zijn, kan je hen ook zien.  In de volgende prenten leer je meer over de praatbox.</vt:lpstr>
      <vt:lpstr>Met deze knop kan je het scherm delen, zodat andere deelnemers jouw computerscherm kunnen zien. Deze knop moet je niet gebruiken.</vt:lpstr>
      <vt:lpstr>Met deze knop kan je je hand opsteken. De juf weet dan dat je iets wil zeggen of iets wil vragen. Dit is handig als er meer klasgenoten in de praatbox zitten.</vt:lpstr>
      <vt:lpstr>Met deze knop kan je chatten. Je kan dan je vragen typen en moet niet praten. Dat is handig als er veel klasgenoten in de praatbox zijn. Iedereen kan lezen wat je typt. </vt:lpstr>
      <vt:lpstr>Met deze knop kan je de microfoon dempen (uitzetten) en ook terug aanzetten. Dit kan de juf vragen als er te veel kinderen tegelijk willen praten.</vt:lpstr>
      <vt:lpstr>Deze knop dient om het gesprek te verlaten. </vt:lpstr>
      <vt:lpstr>Met deze knop kan de camera (webcam) aan en ook uitzetten.  Je blijft dan wel in de praatbox en iedereen kan je horen, maar niet zien.</vt:lpstr>
      <vt:lpstr>Met deze knop kan je kiezen hoe je het scherm ziet. Je kan kiezen voor ‘tegelweergave’. Dan zie je iedereen tegelijk. Als je er niet op klikt, zie je enkel de persoon die spreekt. Dus niet iedere deelnemer.  Het beste is dus dat je 1 keer op de knop klikt als je in de praatbox komt.</vt:lpstr>
      <vt:lpstr>Bij de drie bolletjes staan nog andere opties. We hebben ze niet allemaal nodig. </vt:lpstr>
      <vt:lpstr>Dit is wat je ziet wanneer je op de drie bolletjes klikt.</vt:lpstr>
      <vt:lpstr>Bovenaan zie je eerst ‘me’ staan. Je kan hier best op klikken en dit veranderen in je eigen naam. Hier zie je dat ik het al veranderde in ‘juf Charlotte’.</vt:lpstr>
      <vt:lpstr>De andere opties heb je nu niet nodig.</vt:lpstr>
      <vt:lpstr>Je kan Praatbox ook openen op de tablet of gsm. Dan moet je eerst deze app downloaden.</vt:lpstr>
      <vt:lpstr>In de app moet je de wachtwoorden allemaal achter elkaar invoeren. Hier gebruik je ook geen hoofdletters. Daarna werkt de app hetzelfde als de website.</vt:lpstr>
    </vt:vector>
  </TitlesOfParts>
  <Company>AirPlus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Werken met Praatbox</dc:title>
  <dc:creator>Candries, Jens</dc:creator>
  <cp:lastModifiedBy>Candries, Jens</cp:lastModifiedBy>
  <cp:revision>22</cp:revision>
  <dcterms:created xsi:type="dcterms:W3CDTF">2020-04-20T15:45:56Z</dcterms:created>
  <dcterms:modified xsi:type="dcterms:W3CDTF">2020-04-20T18:13:11Z</dcterms:modified>
</cp:coreProperties>
</file>