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9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89"/>
  </p:normalViewPr>
  <p:slideViewPr>
    <p:cSldViewPr snapToGrid="0" snapToObjects="1">
      <p:cViewPr>
        <p:scale>
          <a:sx n="75" d="100"/>
          <a:sy n="75" d="100"/>
        </p:scale>
        <p:origin x="196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30T19:42:52.53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0,'69'0,"-7"0,-29 0,-8 0,5 0,-13 0,6 0,-8 0,0 0,1 0,-1 0,0 0,6 0,-5 0,5 0,-6 0,0 0,0 0,1 0,-1 0,0 0,0 0,0 0,6 0,-5 0,5 0,-6 0,0 0,8 0,3 0,-1 0,6 0,-5 0,7 0,-8 0,7 0,-15 0,7 0,-9 0,0 0,6 0,-5 0,5 0,-7 0,10 0,-7 0,6 0,1 0,-7 0,7 0,-9 0,-1 0,1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0:09:54.7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24575,'-8'0'0,"1"0"0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0:10:03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30T21:38:27.1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15271 107,'-47'0,"3"0,14 0,10 0,-16 0,16 5,-11-4,7 10,0-10,6 4,-4-5,4 6,0-5,-5 4,5-5,0 0,-5 0,11 0,-10 0,3 0,-4 0,4 0,-3 0,4 0,-13 0,6 0,-6 0,7 0,0 0,-7 0,6 0,-6 0,7 0,-7 0,6 0,-23 0,19 0,-12 0,17 0,-7 0,6 0,-6 0,0-5,-1 3,1-9,-14 4,12-5,-14 4,7-4,1 11,0-11,0 11,0-11,-1 5,8-1,-5 2,4 1,1 3,1-4,0 0,6 5,-6-5,7 1,0 3,0-3,6 5,-4 0,4 0,-1 0,-3 0,4 0,0 0,-5 0,5 0,0 0,-4 0,3 0,-11 0,4 0,-22 0,20 0,-20 0,15 0,1 0,-6 0,-2 0,-1 0,-6 0,8 0,-1 0,-7 0,6 0,-6 0,8 0,0 0,6 0,-4 6,1-5,-4 5,9-1,2-4,11 4,-6-5,0 0,0 5,0-4,0 10,0-10,0 5,0-1,0-4,1 10,-8-10,5 10,-11-10,11 9,-5-8,8 8,-1-8,-7 3,6 0,-11-4,11 10,-4-10,11 4,-4-5,9 5,-3-4,-1 4,5 0,-10-4,10 4,-4-5,0 5,4-4,-9 4,8-1,-3-2,-1 2,5-4,-11 0,11 0,-5 0,1 0,3 0,-9 0,9 0,-9 0,10 0,-11 0,11 0,-11 0,5 0,-6 0,6 0,-4 0,4 0,-6 0,0 0,0 0,-7 0,6 0,-6 0,7 0,0 0,-7 0,-12 11,1-2,-7 9,16-5,-4 0,4-1,-6 1,7 0,-6 0,13-1,-6 0,0 0,6 0,-6 1,7-7,0 0,0-1,0-4,-10 10,7-10,-2 4,0-5,9 0,-10 0,-1 0,-2 0,-6 0,7 0,-6 0,6 0,-7 0,0 0,6 0,3 0,6 0,0 0,0 0,0 0,0 0,6 0,-4 0,5 0,-1 0,2 0,1 0,0 0,-14 0,-1 0,-18 0,-1 0,-8 0,1 7,-1-6,0 12,0-12,-9 6,7-7,-7 0,9 0,0 0,8 0,-6 0,6 0,0 0,-6 0,14 0,-14 0,14 0,-6 0,8 0,0 0,-1 0,1 0,0 0,7 0,-6 0,12 0,-11 0,5 0,-1 0,2 0,1 0,4 0,-4 0,-1 0,5 0,-4 0,-5 0,9 0,-9 0,11 0,0 0,0 0,0 0,1 0,-1 0,0 0,0 0,0 0,-7 0,6 0,-6 0,7 0,0 0,0 0,0 0,0 0,0 0,1 0,-12 0,8 0,-7 0,10 0,0 0,0 0,0 0,0 0,1 0,-1 0,0 0,0 0,6 0,-5 0,5 0,-6 0,6 0,-4 0,4 0,-6 0,5 0,-3 0,-7 0,8 0,-12 0,8 0,0 0,-6 0,0 0,6 0,-13 0,13 0,-13 0,6 0,-7 0,-1-6,1 4,0-3,0 5,0-6,-1 4,1-4,0 0,-8 5,13-5,-12 0,3 5,1-5,-1 1,13 3,6-3,0 5,0 0,0 0,6 0,-5 0,5 0,0 0,-4 0,4 0,-6 0,0 0,6 0,-5 0,5 0,0 0,-4 0,4 0,-11 0,9 0,-1 0,4 0,5 0,-15 0,13 0,-13 0,14 0,-9 0,10 0,-5-5,1-1,4-5,-4 5,-1-16,-4 17,-19-12,3 17,-18 0,6 0,-8 0,0 0,0 0,0 6,8-4,-6 4,6-6,0 0,-6 0,6 0,-8 0,1 0,-1 0,0 0,0 0,0 0,0 0,8 0,-6 0,14 0,-6 0,8 0,6 0,-4 0,4 0,1 0,1 0,7 0,1 0,-1 0,0 0,0 0,0 0,0 0,0-5,-7 4,6-5,-6 1,0 3,-5-8,-4 3,4 0,5 1,0 0,6 5,-13-5,13 0,-13 5,6-4,-1-1,-4 5,11-10,-11 10,11-4,-5 5,1-6,4 4,-5-4,7 6,1-5,-1 4,-18-5,14 6,-13 0,10 0,6-5,-13 4,12-5,-11 6,11-5,-11 4,11-5,-11 6,11-5,-4 4,-1-5,5 6,-4 0,6-5,0 4,-7-5,6 6,0 0,-4 0,14-5,-31 4,29-4,-30 5,33 0,-15 0,11 0,-6 0,6 0,-5-5,11 4,-10-5,4 6,0 0,-5 0,5 0,-6 0,6 0,-4 0,-7 0,2 0,-7 0,10-5,0 4,6-5,-5 6,5 0,-6 0,6 0,-4 0,9-5,-9 4,10-4,-11 5,11 0,-5 0,1 0,4 0,-8 0,8 0,-9 0,9 0,-9 0,9 0,-8 0,3 0,0 0,-4 0,8 0,-3 0,-1 0,-1 0,0 0,-5 0,5 0,-6 0,0 0,1 0,-1 0,0 0,0 0,6 0,-5 0,5 0,0 0,-4 0,9 0,-4 0,2 0,3 0,-9 0,4 0,1 0,-4 0,9 0,-9 0,4 0,-1 0,-3 0,8 0,-8 0,4 0,-1 0,-2 0,7 0,-8 0,3 0,1 0,-4 0,8 0,-3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30T21:38:29.9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5503 0,'-58'0,"-7"0,31 0,-40 0,20 0,-30 0,6 0,-2 0,27 0,-1 0,3 0,-1 0,-10 0,0 0,0 0,0 0,-6 0,0 0,-1 0,-1 0,-12 0,0 0,11 0,0 0,-17 0,2 0,21 0,-1 0,-22 0,3 0,34 0,1 0,-21 0,1 0,-14 0,25 0,-3 0,11 0,0 0,-9 0,-1 0,11 0,-2 0,-14 0,-1 0,15 0,-1 0,-14 0,1 0,-17 0,9 0,-2 0,-15 0,19 0,1 0,-19 0,4 0,9 0,9 0,-7 0,16 0,-7 0,9 0,-9 0,7 0,-16 0,16 0,-15 0,15 0,-15 0,15 0,-7 0,0 0,7 0,1 0,3 0,-12 0,14 0,-12 0,26 0,7 0,-5 0,11 0,-5 0,7 0,6 0,1 0,2 0,-2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45:37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24575,'7'0'0,"-2"0"0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01T09:40:02.6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58,'54'0,"7"-7,15 5,-6-5,-12 2,3 1,21 2,-10-2,4-1,-11 0,2 1,-3 3,4 0,1 0,-1-2,1 0,2 0,12 2,4 2,-1-1,1 0,0 0,0 0,1 0,0 0,-4 0,18 0,-4 0,-2 0,1 0,-23 0,0 0,-1 0,22-1,-1 2,-20 1,2 1,-5 0,1 1,-6 3,-15 1,-2 1,49 9,-21-1,-3 7,-10-7,-9 6,-2-8,-16-1,-3 0,-7-6,0 4,-7-5,17 12,-6-4,27-2,-12-6,26-7,-15 0,17 0,1 0,-9 0,8 0,-10 0,-8 0,-3 0,-9 0,-8 0,-1 0,-8 0,-1 0,1 6,0-5,0 5,-7-6,5 0,-4 0,5 0,1 0,0 6,-7-4,6 4,-6-6,7 0,-1 0,9 0,-6 0,13 0,-13 0,13 0,-14 0,7 0,-8 0,0 0,-1 0,7 0,-5 0,-3 0,-6 0,-7 0,7 0,-5 0,4 0,1 0,-5 0,4 0,1 0,1 0,7 0,0 0,0 0,0 0,-1 0,9 0,-6 0,13 0,-14 0,7 0,0 0,5 0,-2 0,0 0,-11 0,0 0,0 0,-7 0,5 0,-11 0,11 0,-11 0,11 0,-11 0,11 0,-5 0,1 0,4 0,-5 0,7 0,-7 0,17 0,-13 6,14-5,-11 5,-7-1,5-3,-4 9,-1-9,-1 3,-1-5,-4 0,11 0,-11 0,5 0,-1 0,-4 0,11 0,-11 0,11 0,-11 0,23 0,-14 0,16 0,-12 0,-1 0,1 0,0 0,0 0,-7 0,5 0,-5 0,7 0,-6 0,-3 0,1 0,-5 0,4 0,0 0,-5 0,5 0,-1 0,-3 0,3 0,1 0,-5 0,10 0,-10 0,4 0,0 0,-4 0,9 0,-9 0,4 0,-1 0,-3 0,8 0,-8 0,3 0,1 0,-4 0,9 6,-8-5,3 5,0-1,-4-4,4 10,0-10,-5 5,10-6,-9 0,3 0,1 0,-4 0,10 0,-10 0,4 0,0 0,-4 0,3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01T09:09:09.326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4471 54,'-46'0,"-2"0,24 0,-7 0,-10 0,7 0,-38 0,23 0,-35 0,7 0,-2 0,-20 0,21 0,-21 0,9 0,-1 0,-8 0,21 0,-9 0,-1 0,20-15,-16 11,19-11,-11 15,11 0,-8-9,8 7,-10-6,10 8,-8 0,8 0,-11 0,11 0,-8 0,-25 0,14 0,-15 0,27 0,17 0,-7 0,10 0,0 0,0 0,0 0,9 0,-7 0,16 0,-7 0,10 0,-10 0,7 0,-7 0,1 0,-3 0,0 0,-7 0,-16 0,8 0,-17 0,32 0,-7 0,7 0,0 0,-6 0,15 0,-16 0,16 0,-16 7,16-5,-6 6,-1-8,7 0,-7 0,17 0,-6 0,14 0,-6 0,7 0,1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01T09:09:11.813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6612 39,'-50'0,"-16"0,29 0,-23 0,7 0,-12 0,0 0,-20 0,17 0,6 0,-3 0,-32 0,38 0,0 0,-40 0,47 0,1 0,-43 0,32 0,-1 0,-31 0,30 0,0 0,-29 0,37 0,-1 0,5 0,1 0,-2 0,1 0,0 0,0 0,-47 0,9 0,33 0,-1 0,6 0,-1 0,-12 0,1 0,12 0,-1 0,-27 0,-1 0,24 0,1 0,-18 0,1 0,20 0,4 0,-42 0,4 0,0 0,8 0,-8 0,12 0,-1 0,1 0,-1 0,11 0,-8 0,8 9,-10-7,10 6,2-8,1 8,7-6,2 7,-11-2,27-5,-27 5,37-1,-11-5,14 6,-8-7,0 7,0-5,1 5,-1-7,-9 7,7-5,-15 6,6-8,-9 0,9 0,-7 0,7 0,-9 0,9 0,-7 0,-7 0,2 0,-2 0,7 0,7 0,0 0,-7 0,16 0,-15 0,15 0,-16 0,16 0,-16 0,16 0,-6 0,8 0,0 0,0 0,8 0,-5 0,6 0,-1 0,4 0,6 0,0-12,7-3,1-6,0 7,-8 2,-2 10,-4-10,-2 10,5-11,-5 12,0-6,6 1,-6 4,7-4,1 6,0-7,0-1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01T09:09:15.024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3266 36,'-66'0,"-7"0,18 0,-42 0,14 0,11 0,1 0,-16 0,-6 0,1 0,9 0,-3 0,-1 0,-7 0,30 0,0 0,11 0,0 0,-4 0,-1 0,7 0,0 0,0 0,0 0,-39 0,-9 0,21 0,-10-9,13 7,-1-6,1 8,10 0,-8 0,27 0,-14 0,26-8,-7 7,17-6,2 7,8 0,0 0,-6 0,5 0,-4 0,-3 0,-2 0,-8 0,-8 0,6 0,-7 0,0 0,15 0,-13 0,23 0,-6 0,7 0,1 0,-6 0,5 0,-4 0,6 0,-1 6,-7-4,6 4,-6-6,7 0,0 0,1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01T09:09:18.573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5822 195,'-76'0,"-18"0,26 0,-20 0,38 0,0 0,-43 0,28 0,1 0,-29 0,31 0,-2 0,11 0,0 0,-12 0,-2 0,1 0,1 0,11 0,1 0,-10 0,1 0,-32 0,30 0,0 0,11 0,1 0,-6 0,0 0,7 0,0 0,0 0,0 0,0 0,0 0,-39 0,3 0,32 0,1 0,-30 0,-15-8,26 7,19-7,-9 8,11 0,0 0,0 0,0-8,0 6,9-6,-6 1,6 5,-9-6,0 8,0-8,0 6,0-6,0 8,0-7,-11 5,9-6,-9 8,-12 0,18-8,-18 6,23-6,9 8,-7-7,16 5,-7-6,0 8,7 0,1 0,4 0,5 0,-8 0,0 0,8 0,-6 0,14 0,-14 0,14 0,-6 0,7-6,-13 4,10-4,-11 6,15 0,-1 0,-6-7,5 5,-5-4,7 6,0-6,-15 4,11-4,-10 6,13 0,1-7,-9 6,7-6,-6 7,8 0,-1 0,-6-6,6 4,-6-4,7 6,0 0,-7 0,6 0,-6 0,7 0,0 0,-7 0,7 0,-6 0,6 0,0 0,-6 0,4 0,-5 0,7 0,-1 0,-6 0,5 0,-5 0,7 0,0 0,-7 0,5 0,-3 0,5 0,-5 0,4 0,-5 0,6 0,0 0,-5 0,4 0,-4 0,0 0,4 0,-5 0,6 0,0 0,-5 0,4 0,-5 0,1 0,5 0,-5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30T19:43:12.310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30T19:47:08.672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2966 16,'-59'0,"1"0,-8 0,-3 0,-12 0,-12 0,20 0,-6 0,12 0,9 0,-9 0,21 0,2 0,1 0,15 0,-14 0,17 0,-9 0,8 0,-6 0,15 0,-7 0,9 0,0 0,-6 0,5 0,-5 0,7 0,-7 0,-4 0,-7 0,-2 0,-9 0,7 0,-17 0,17 0,-8 0,10 0,0 0,-13 0,17 0,-16 0,29 0,-15 0,15 0,-15 0,14 0,-5-7,-1 5,6-4,-14 6,15 0,-14 0,14 0,-5 0,7 0,0 0,-5 0,4 0,-5 0,6 0,-8 0,5 0,-14 0,7 0,-9 0,0 0,0 0,0 0,9 0,-7 0,14 0,-14 0,15 0,-22 0,13 0,-6 0,10 0,7 0,-1 0,1 0,-6 0,5 0,-4 0,6 0,-9 0,6 0,-14 0,13 0,-14 0,15 0,-7 0,9 0,0 0,0 6,1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30T19:47:09.365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30T19:47:11.469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30T20:04:51.826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21,'70'0,"-2"0,-13 0,1 0,10 0,-8 0,9 0,-12 0,-9 0,7 0,-17 0,8 0,-1 0,-7 0,7 0,-9 0,0 0,-1 0,1 0,0 0,-1 0,1 0,0 0,-1 0,1 0,0 0,0 0,-9 0,7 0,-15 0,13 0,-13 0,5 0,-8 0,0 0,16 0,6 0,7 0,10 0,4 0,1 0,19 0,-7-9,-1 6,9-6,-20 9,20 0,-20 0,9 0,-12 0,-9 0,7 0,-17 0,-1 0,-4 0,-13 0,5 0,-8 0,1 0,5 0,-5 0,4 0,3 0,3 0,7 0,11 0,-8 0,17 0,-17 0,17 0,-17 0,17 0,-17 0,7 0,-9 0,0 0,0 0,-1 0,1 0,0 0,9 0,-7 0,7 0,1 0,1 0,1 0,7 0,-7 0,0 0,6 0,-15 0,6 0,-10 0,1 0,-8 0,5 0,-13 0,13 0,-14 0,7 0,-9 0,9 0,-7 0,6 0,1 0,8 0,-5 0,3 0,-14 0,-1 0,0 0,0 0,0 0,6 0,-5 0,5 0,11 0,-4 0,25 0,-7 0,9 0,12 0,-9 0,8 0,-10 0,-1 0,0 0,1 0,-10 0,7 0,-17 0,17 0,-17 0,7 0,-9 0,-1 0,1 0,0 0,-1 0,1 0,-8 0,5 0,-5 0,-1 0,-1 0,-1 0,-6 0,7 0,-9 0,0 0,1 0,-1 0,6 0,-5 0,5 0,2 0,2 0,18 0,3 0,10 0,-1 0,0 0,1 0,-1 0,0 9,1-7,-10 6,-3-8,0 8,-7-6,8 6,-11-8,1 0,0 0,-1 0,-7 7,6-5,-7 4,9-6,-9 0,7 8,-7-6,9 5,0-7,-1 0,1 0,0 0,-1 0,1 0,0 0,-1 0,1 0,-8 0,5 0,-7 0,1 0,-3 0,-6 0,-2 0,7 0,3 0,7 0,13 0,-8 0,7 0,0 0,-6 0,-2 0,-12 0,-8 0,1 0,-1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30T20:04:58.59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1,'81'0,"-10"0,19 0,-18 0,-20-1,2 2,42 8,1-6,-44 1,0 1,43 5,0-7,-3 15,-12-16,-1 7,-11-1,-2-6,-1 6,-8-8,9 9,-12-7,12 6,2-8,12 0,12 0,-9 0,-32 5,1 0,44-3,-43 2,1 2,0-1,-1-1,31-1,5 6,-32 0,9-7,-12 14,-9-14,-3 6,-9 0,-9-7,7 14,8-13,-2 13,10-13,-4 6,-8-1,17-5,-8 5,11-7,-1 9,1-7,-1 6,12-8,-9 0,8 0,-10 0,10 0,-8 0,9 0,-12 0,-9 0,7 0,-7 0,24 0,-20 0,17 0,-30 0,6 0,0 0,-7 0,17 0,-7 0,9 0,1 0,-1 0,1 0,-1 0,0 0,1 0,-1 0,-9 0,7 0,-7 0,-1 0,8 0,8 0,-12 0,10 0,-26 0,11 0,-8 0,7 0,0 0,-6 0,16 0,-17 0,7 0,-9 0,-1 0,1 0,0 0,-1 0,-7 0,6 0,-7 0,1 0,15 0,3 0,4 0,2 0,-17 0,11 0,1 0,11 0,-1 0,0 0,1 0,-1 0,12 0,-9 0,20 0,-20 0,20 0,-20 0,8 0,-10 0,-1 0,6 0,-4 0,-6 0,-16 0,-4 0,-13 0,13 0,-13 0,13 0,-14 0,7 0,-1 0,3 0,8 0,-1 0,1 0,0 0,-1 0,1 0,0 0,14 0,-10 0,10 0,-14 0,0 0,9 0,-7 0,17 0,-17 0,17 0,-7 0,0 0,7-8,-17 5,17-5,-17 8,7 0,-9 0,0 0,-1 0,1 0,0 0,14-7,-10 5,10-6,-14 8,0 0,-1 0,1 0,0 0,-9 0,7 0,-15 0,15 0,-15 0,7-7,-9 5,0-4,0 6,0 0,6 0,-5 0,5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30T20:05:06.920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1 175,'58'0,"0"0,8 0,-7 0,7 0,1 0,-9 0,8 0,-10 8,-1-6,1 15,-1-15,0 14,1-14,-1 15,-9-15,7 14,4-14,1 14,8-13,1 5,-9 0,20-6,-9 6,12-8,-1 0,1 0,-1 0,1 9,-1-7,1 7,-12-9,9 0,-20 0,9 0,-1 0,-8 0,9 0,-12 0,1 0,10 0,-8 0,9 0,-12 8,25-5,-18 5,18-8,-25 0,-9 0,7 0,-17 0,7 0,1 0,-8 0,7 0,-9 0,0 0,9 0,27 0,-8 0,18 0,-14 0,4 0,-1 0,9 0,-9 0,12 0,-12 0,9 0,-20 0,8 0,1 0,-9 0,9 0,-22 0,8 0,-7 0,0 0,7 0,-17 0,17 0,-7 0,-1 0,20 0,-17-9,19 7,24-6,-16 8,19 0,-16 0,-20 0,9 0,-12 0,-9 0,-3 0,1 0,-8 0,7 0,-9 0,-1 0,1 0,0 0,9 0,-7 0,17 0,-17-8,17 7,-17-7,53 0,-34 6,-5-7,2 0,17 7,12-16,-1 16,14-17,2 16,-42-6,1-1,-1 3,1 2,0-1,-1 0,42-13,-43 17,-1 2,32-9,9 0,-23 6,7-6,-18 1,7 6,-11-6,1-1,-1 7,1-6,10-1,28 7,5-7,-45 4,1 1,-2 3,-1-1,32-7,9 9,-12 0,-1 0,1 0,-12 0,-2-8,-12 6,1-6,-1 8,-9 0,-3 0,-9 0,-1 0,1 0,0 0,14 0,-10 0,10 0,-14 0,0 0,0 0,9 0,3 0,9 0,0 0,12 0,-9 0,20 0,-9 0,24 0,-9 0,-31 0,0 0,30 0,-30 0,0 0,31 0,-31 0,0 0,30 0,-7 0,2 0,17 0,-18 0,0 0,19 0,-27 0,1 0,-18 0,-1 0,17 0,0 0,-12 0,-2 0,2 0,1 0,4-5,0 0,-6 4,-1-1,1-7,-1-1,1 8,-1 2,43-10,-45 9,1 2,44-1,-1 0,-43 0,0 0,42 0,-42 0,3 0,15 0,2 0,-15 0,2 0,19 0,0 0,-22 0,-1 0,5 0,0 0,-6 0,-1 0,1 0,-1 0,43 0,-44 0,-1 0,32 0,9 0,0 0,-9 0,9 0,-12 9,-1-7,1 16,12-16,-9 7,9-9,0 0,-10 0,-30 0,0 0,31 0,-20 4,1 1,24-3,-30 7,-1 0,22-7,1 16,-12-8,-2 1,-1 7,-8-8,-1 1,-4-3,-17 0,8-7,-11 7,-7-8,-3 0,33 0,-2 0,-3 0,4 0,41 0,-41 0,-1 0,42 0,-42 0,-2 0,32 0,9 0,-13 0,-10 0,7 0,-18 0,18 0,-19 0,20 0,-20 0,20 0,-20 0,20 0,-20 0,20 0,-20 0,20 0,-9 0,1 0,-4 0,-11 0,-9 0,7 8,-17-6,8 6,-11 0,1-6,0 5,-1 1,1-6,9 5,3 1,9-6,1 15,-1-15,1 14,10-14,-8 15,9-15,-1 6,-7 0,-9-7,2 0,12 7,27-8,-35 0,-1 0,1 0,-11 8,8-6,-17 5,17-7,-17 0,17 0,-16 0,6 0,-9 0,9 8,-7-5,7 5,-9-8,0 0,-1 0,1 0,-8 0,5 0,-5 0,7 0,-7 0,5 0,-5 0,8 0,-1 7,-7-5,5 6,-5-8,8 0,-9 0,7 0,-7 0,24 0,-12 0,12 0,-15 0,-1 0,1 0,0 0,-1 0,1 0,0 0,-9 0,7 0,-15 0,15 0,-15 0,7 0,-1 0,-6 0,13 0,-13 0,5 0,-6 0,-1 0,0 0,0 0,7 0,-5 0,4 0,-6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0:09:52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24575,'8'8'0,"-1"-1"0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E6F1C-BCBA-994C-AAD9-EA863E90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717814-84DD-F44B-91FB-1D36831AC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31A4A9-EAEF-7648-9CE8-DAC03C7E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1B8A89-5409-7A42-807B-8CE1481F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4C7902-ACDC-EC4A-9E3C-424A28E1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061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612682-85D0-D04A-BD08-EF13B41C5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FF82DA-685D-3243-B0AE-99BD55063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2F7B69-7338-A542-A5FB-90E33698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DF57A3-11E9-C24C-9906-D257E44B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6EF4CC-FF6D-C540-8308-D796C090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2390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844A714-0683-1A47-9061-CEF8B06E1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2560CD-EB20-4342-A8BE-84AE56A37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00E96D-CB86-5045-8BCE-3ED6AEF9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4CF2CD-BF7E-244B-A551-6AEC8CA5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9B06A1-EB43-F248-842D-B5C6CB260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499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8DD1C-B822-DA4B-B62C-C552345FD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F03B37-6B9E-2649-9723-244B0EABE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764CDF-9F3A-0E4C-BB8B-AE7ED864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B74520-F047-DB4E-B653-8031D580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CB529A-B4F4-3B48-BE55-4C37EE9A9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185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E2A75-871A-AE42-A503-153E541E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ABC804-9E04-324E-A2A1-EB6F0AE45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26DAEB-928B-1C4A-954E-FC4FA41D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E25402-B608-6848-977A-7DD6EEFF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795304-AF11-1448-A0D2-4FE868EDC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9501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4EDD1-D02E-654E-9295-6F39730C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9F4FA4-5353-614C-AE70-14A4E8288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57F222-65D9-6D4A-884F-B90AB402D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2933B3-5F30-874D-AD4E-65D77460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1EAA6BA-4B14-3A46-95BC-BA1041CA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E393F62-1AA3-8941-9BEF-287ABF524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291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228D1-CAD7-814F-AA18-30664F714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490584-5053-3C4B-93FB-882E211DC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4A84E5-AF75-B346-9186-A3C04C2FF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763ECC3-A192-E54F-9C9B-72DA69A90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4D61BC1-79CA-5542-B46A-FF5421C8E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FE66F07-70E4-3944-B39A-D630225F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7A1A786-DF79-0A40-9DE3-1F7511DB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799BC5C-D968-0343-B368-4D6483CB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834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32DF5-6076-ED4B-BC1D-DAC014E0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A272B95-0423-5C4F-A83D-0710AADD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673F1C-D63A-9943-ABA7-14169AAF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741DC7-721B-9545-9208-5E4063B67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728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7DADF10-A280-434D-B1DA-9EF625CB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5B75BD0-B375-2346-84B8-13B67022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B8C948-6665-2843-8FB6-F7E7D6BE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479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983A89-717B-5841-B4CA-F9E9325A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7EA4B7-EF06-F64D-9CCD-EBCC40647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2F4D80-14A2-A342-B5FC-F929154FF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06544C-38A9-5F4F-8B71-613D56CD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9D70B4-C02B-EC49-ABAD-EC64D8389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BF7FE8-76E6-5E41-B127-8C648836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078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6C7D6-556B-9144-8218-13E73D84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A545F61-EA1F-ED4C-BA38-7CE81087C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196F67-2076-8247-9013-59C7B9C73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3610ED-2E6C-054B-A344-B9909494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BE6708-9AB8-F24D-80B9-BCD1C41A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2AD5D2-73AB-AE46-BFD6-83486C17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0128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811AE3D-BEC1-FC47-A076-9AB8BCE7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4AA6FE-90C0-4145-B1AE-781946962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F9707-79D7-5843-9593-2D1FC1DCA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D8307-E59B-0646-B42B-31DCD8676C9C}" type="datetimeFigureOut">
              <a:rPr lang="nl-BE" smtClean="0"/>
              <a:t>30/04/20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56EC0F-DB76-FC4D-AE25-EE72DEF22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426C47-75DB-7741-9367-07D674ECF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73A12-AF10-9344-B44B-9B32CD0B2A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909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customXml" Target="../ink/ink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5.wdp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customXml" Target="../ink/ink17.xml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customXml" Target="../ink/ink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customXml" Target="../ink/ink2.xml"/><Relationship Id="rId17" Type="http://schemas.openxmlformats.org/officeDocument/2006/relationships/customXml" Target="../ink/ink5.xml"/><Relationship Id="rId2" Type="http://schemas.openxmlformats.org/officeDocument/2006/relationships/image" Target="../media/image4.png"/><Relationship Id="rId16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customXml" Target="../ink/ink1.xml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10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7.xml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audio" Target="../media/media1.m4a"/><Relationship Id="rId16" Type="http://schemas.openxmlformats.org/officeDocument/2006/relationships/image" Target="../media/image19.png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customXml" Target="../ink/ink8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openxmlformats.org/officeDocument/2006/relationships/customXml" Target="../ink/ink1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ustomXml" Target="../ink/ink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DCF14F1-BF9C-B64B-A9C0-3F24C60F4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81" b="208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D83F53-DE97-8647-B20D-642095261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nl-BE" sz="4000" dirty="0"/>
              <a:t>Kijker 6 blz. 2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A2AA877-CED7-5843-B46E-01D4E3925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nl-BE" sz="2000"/>
              <a:t>Heksje Lilly </a:t>
            </a:r>
            <a:endParaRPr lang="nl-BE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997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5FEEC01-EC12-4A4F-8FB4-8E1A0FB96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570"/>
          <a:stretch/>
        </p:blipFill>
        <p:spPr>
          <a:xfrm>
            <a:off x="111796" y="572367"/>
            <a:ext cx="11354780" cy="5811804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0DB0BF9C-602E-7C40-97FD-03B54FB89A4D}"/>
              </a:ext>
            </a:extLst>
          </p:cNvPr>
          <p:cNvSpPr/>
          <p:nvPr/>
        </p:nvSpPr>
        <p:spPr>
          <a:xfrm>
            <a:off x="1066299" y="4039984"/>
            <a:ext cx="4120843" cy="1569029"/>
          </a:xfrm>
          <a:prstGeom prst="ellipse">
            <a:avLst/>
          </a:prstGeom>
          <a:noFill/>
          <a:ln w="76200">
            <a:solidFill>
              <a:srgbClr val="CB9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8E52A51-B43E-4F43-A3C8-0150EE891E59}"/>
              </a:ext>
            </a:extLst>
          </p:cNvPr>
          <p:cNvSpPr/>
          <p:nvPr/>
        </p:nvSpPr>
        <p:spPr>
          <a:xfrm>
            <a:off x="-446405" y="42947"/>
            <a:ext cx="4470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rgbClr val="CB9BEC"/>
                </a:solidFill>
              </a:rPr>
              <a:t>Werkboek pagina 4</a:t>
            </a:r>
          </a:p>
        </p:txBody>
      </p:sp>
      <p:pic>
        <p:nvPicPr>
          <p:cNvPr id="7" name="Onlinemedia 6" descr="heksje Lily deel 2.m4a">
            <a:hlinkClick r:id="" action="ppaction://media"/>
            <a:extLst>
              <a:ext uri="{FF2B5EF4-FFF2-40B4-BE49-F238E27FC236}">
                <a16:creationId xmlns:a16="http://schemas.microsoft.com/office/drawing/2014/main" id="{08EA0E1C-278C-F94B-857A-C20FAC7CA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5173" y="4707361"/>
            <a:ext cx="1289231" cy="12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1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346C5F8A-0E3F-6A4B-A159-B6B3143AC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80" r="3003"/>
          <a:stretch/>
        </p:blipFill>
        <p:spPr>
          <a:xfrm>
            <a:off x="110359" y="657094"/>
            <a:ext cx="11580898" cy="5536325"/>
          </a:xfr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3F88CE85-6692-754C-BEF5-18DC95C2D428}"/>
              </a:ext>
            </a:extLst>
          </p:cNvPr>
          <p:cNvSpPr/>
          <p:nvPr/>
        </p:nvSpPr>
        <p:spPr>
          <a:xfrm>
            <a:off x="7166596" y="4115061"/>
            <a:ext cx="4445876" cy="2049518"/>
          </a:xfrm>
          <a:prstGeom prst="ellipse">
            <a:avLst/>
          </a:prstGeom>
          <a:noFill/>
          <a:ln w="76200">
            <a:solidFill>
              <a:srgbClr val="CB9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Onlinemedia 14" descr="heksje lilly deel 3.m4a">
            <a:hlinkClick r:id="" action="ppaction://media"/>
            <a:extLst>
              <a:ext uri="{FF2B5EF4-FFF2-40B4-BE49-F238E27FC236}">
                <a16:creationId xmlns:a16="http://schemas.microsoft.com/office/drawing/2014/main" id="{82ABE430-12E7-F843-94FC-48B398CBD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5854" y="3171889"/>
            <a:ext cx="125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6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E81AF340-3B19-BB47-89EF-B3D491EC7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21" t="3564" r="3367"/>
          <a:stretch/>
        </p:blipFill>
        <p:spPr>
          <a:xfrm>
            <a:off x="292788" y="538628"/>
            <a:ext cx="11398469" cy="4929190"/>
          </a:xfrm>
        </p:spPr>
      </p:pic>
      <p:pic>
        <p:nvPicPr>
          <p:cNvPr id="11" name="Onlinemedia 10" descr="heksje lilly deel 4.m4a">
            <a:hlinkClick r:id="" action="ppaction://media"/>
            <a:extLst>
              <a:ext uri="{FF2B5EF4-FFF2-40B4-BE49-F238E27FC236}">
                <a16:creationId xmlns:a16="http://schemas.microsoft.com/office/drawing/2014/main" id="{52E6F8AE-9752-EE44-B211-A703CC20F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743" y="4570074"/>
            <a:ext cx="2077878" cy="20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6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6F615-E305-E044-B853-3F93F199E4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DD5BBE-3813-764D-BC46-D4A23A8210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A022E8-7EA5-0741-92D0-392B3ADD1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" t="4022" r="7378" b="55199"/>
          <a:stretch/>
        </p:blipFill>
        <p:spPr>
          <a:xfrm>
            <a:off x="-1" y="928033"/>
            <a:ext cx="12192001" cy="3041374"/>
          </a:xfrm>
          <a:prstGeom prst="rect">
            <a:avLst/>
          </a:prstGeom>
        </p:spPr>
      </p:pic>
      <p:pic>
        <p:nvPicPr>
          <p:cNvPr id="6" name="Tijdelijke aanduiding voor inhoud 8">
            <a:extLst>
              <a:ext uri="{FF2B5EF4-FFF2-40B4-BE49-F238E27FC236}">
                <a16:creationId xmlns:a16="http://schemas.microsoft.com/office/drawing/2014/main" id="{4008C7F1-FDD0-414F-8CB7-C7BC42CC3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20" t="39204" r="3164" b="2963"/>
          <a:stretch/>
        </p:blipFill>
        <p:spPr>
          <a:xfrm>
            <a:off x="4464537" y="3429001"/>
            <a:ext cx="4069864" cy="335323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54B4C7D1-B3F7-A444-9597-03449E9BD555}"/>
              </a:ext>
            </a:extLst>
          </p:cNvPr>
          <p:cNvSpPr/>
          <p:nvPr/>
        </p:nvSpPr>
        <p:spPr>
          <a:xfrm>
            <a:off x="-544485" y="170796"/>
            <a:ext cx="4470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rgbClr val="CB9BEC"/>
                </a:solidFill>
              </a:rPr>
              <a:t>Werkboek pagina 5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9F9BD318-7BF5-7D4F-B2C8-26FBD110990F}"/>
                  </a:ext>
                </a:extLst>
              </p14:cNvPr>
              <p14:cNvContentPartPr/>
              <p14:nvPr/>
            </p14:nvContentPartPr>
            <p14:xfrm>
              <a:off x="7494093" y="3104080"/>
              <a:ext cx="2869200" cy="13068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9F9BD318-7BF5-7D4F-B2C8-26FBD11099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40453" y="2996080"/>
                <a:ext cx="2976840" cy="34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4444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ADD5BBE-3813-764D-BC46-D4A23A82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9252" y="1424833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BE" sz="3600" b="1" dirty="0"/>
              <a:t>Fantasie</a:t>
            </a:r>
            <a:r>
              <a:rPr lang="nl-BE" sz="3600" dirty="0"/>
              <a:t>: verzonnen gebeurtenis</a:t>
            </a:r>
          </a:p>
          <a:p>
            <a:pPr algn="l"/>
            <a:r>
              <a:rPr lang="nl-BE" sz="3600" b="1" dirty="0"/>
              <a:t>Echt gebeurd</a:t>
            </a:r>
            <a:r>
              <a:rPr lang="nl-BE" sz="3600" dirty="0"/>
              <a:t>: kan echt gebeuren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A022E8-7EA5-0741-92D0-392B3ADD1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10" r="3451" b="33567"/>
          <a:stretch/>
        </p:blipFill>
        <p:spPr>
          <a:xfrm>
            <a:off x="0" y="204762"/>
            <a:ext cx="12155958" cy="11072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F02F7CA-DC6F-9841-A952-D7F276462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34" r="3451"/>
          <a:stretch/>
        </p:blipFill>
        <p:spPr>
          <a:xfrm>
            <a:off x="87712" y="3777406"/>
            <a:ext cx="12155958" cy="188694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0C9733CD-FC01-5847-B43F-9392B6B00F25}"/>
                  </a:ext>
                </a:extLst>
              </p14:cNvPr>
              <p14:cNvContentPartPr/>
              <p14:nvPr/>
            </p14:nvContentPartPr>
            <p14:xfrm>
              <a:off x="2425179" y="1721066"/>
              <a:ext cx="1609920" cy="1980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0C9733CD-FC01-5847-B43F-9392B6B00F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1179" y="1613426"/>
                <a:ext cx="17175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23C2328B-D2BE-234B-A736-5EA84EADEE29}"/>
                  </a:ext>
                </a:extLst>
              </p14:cNvPr>
              <p14:cNvContentPartPr/>
              <p14:nvPr/>
            </p14:nvContentPartPr>
            <p14:xfrm>
              <a:off x="2546139" y="2407586"/>
              <a:ext cx="2380320" cy="5076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23C2328B-D2BE-234B-A736-5EA84EADEE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2499" y="2299586"/>
                <a:ext cx="24879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C9F12159-507A-0447-BA86-5B758FE4AA4A}"/>
                  </a:ext>
                </a:extLst>
              </p14:cNvPr>
              <p14:cNvContentPartPr/>
              <p14:nvPr/>
            </p14:nvContentPartPr>
            <p14:xfrm>
              <a:off x="7822659" y="512186"/>
              <a:ext cx="1175760" cy="1296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C9F12159-507A-0447-BA86-5B758FE4A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69019" y="404546"/>
                <a:ext cx="128340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3F79609C-47F6-FA46-B9A2-7CF13D34D76C}"/>
                  </a:ext>
                </a:extLst>
              </p14:cNvPr>
              <p14:cNvContentPartPr/>
              <p14:nvPr/>
            </p14:nvContentPartPr>
            <p14:xfrm>
              <a:off x="6173139" y="977666"/>
              <a:ext cx="2096280" cy="7056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3F79609C-47F6-FA46-B9A2-7CF13D34D7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9139" y="870026"/>
                <a:ext cx="2203920" cy="2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21AF614-9C8B-F24E-A5E3-0EBE6F0CE635}"/>
              </a:ext>
            </a:extLst>
          </p:cNvPr>
          <p:cNvCxnSpPr/>
          <p:nvPr/>
        </p:nvCxnSpPr>
        <p:spPr>
          <a:xfrm>
            <a:off x="977462" y="758364"/>
            <a:ext cx="2081048" cy="0"/>
          </a:xfrm>
          <a:prstGeom prst="line">
            <a:avLst/>
          </a:prstGeom>
          <a:ln w="5715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17EB89E-5A70-F146-8EA5-667BBFAD894A}"/>
              </a:ext>
            </a:extLst>
          </p:cNvPr>
          <p:cNvCxnSpPr>
            <a:cxnSpLocks/>
          </p:cNvCxnSpPr>
          <p:nvPr/>
        </p:nvCxnSpPr>
        <p:spPr>
          <a:xfrm>
            <a:off x="977462" y="1223736"/>
            <a:ext cx="1568677" cy="0"/>
          </a:xfrm>
          <a:prstGeom prst="line">
            <a:avLst/>
          </a:prstGeom>
          <a:ln w="5715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AABED1B7-211B-0E43-8A5D-DFB745192681}"/>
              </a:ext>
            </a:extLst>
          </p:cNvPr>
          <p:cNvCxnSpPr>
            <a:cxnSpLocks/>
          </p:cNvCxnSpPr>
          <p:nvPr/>
        </p:nvCxnSpPr>
        <p:spPr>
          <a:xfrm>
            <a:off x="856502" y="4283928"/>
            <a:ext cx="2202008" cy="0"/>
          </a:xfrm>
          <a:prstGeom prst="line">
            <a:avLst/>
          </a:prstGeom>
          <a:ln w="5715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1AB5C7FC-EB66-FF47-A121-8AC09D5982C4}"/>
              </a:ext>
            </a:extLst>
          </p:cNvPr>
          <p:cNvCxnSpPr>
            <a:cxnSpLocks/>
          </p:cNvCxnSpPr>
          <p:nvPr/>
        </p:nvCxnSpPr>
        <p:spPr>
          <a:xfrm>
            <a:off x="4776230" y="4283928"/>
            <a:ext cx="929626" cy="0"/>
          </a:xfrm>
          <a:prstGeom prst="line">
            <a:avLst/>
          </a:prstGeom>
          <a:ln w="5715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F9668E6-6FFC-3B4E-A006-69B4159266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476" t="16529" b="17982"/>
          <a:stretch/>
        </p:blipFill>
        <p:spPr>
          <a:xfrm>
            <a:off x="682670" y="1476393"/>
            <a:ext cx="1574801" cy="210649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70C687-FD03-1A42-8062-882024D9FD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10640">
            <a:off x="9071913" y="3981589"/>
            <a:ext cx="2476849" cy="317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25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869536DA-BE22-BA43-8AA9-6F5B96C90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1" t="6537" r="2527" b="5772"/>
          <a:stretch/>
        </p:blipFill>
        <p:spPr>
          <a:xfrm>
            <a:off x="596463" y="528230"/>
            <a:ext cx="11056562" cy="4473655"/>
          </a:xfr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71BA9210-BE35-9446-99E3-65116CBD2AB4}"/>
              </a:ext>
            </a:extLst>
          </p:cNvPr>
          <p:cNvSpPr/>
          <p:nvPr/>
        </p:nvSpPr>
        <p:spPr>
          <a:xfrm>
            <a:off x="802650" y="5014795"/>
            <a:ext cx="10644187" cy="950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>
                <a:solidFill>
                  <a:srgbClr val="CB9BEC"/>
                </a:solidFill>
              </a:rPr>
              <a:t>Deze woorden kunnen ingeoefend worden met het </a:t>
            </a:r>
            <a:r>
              <a:rPr lang="nl-BE" sz="3200" b="1" dirty="0">
                <a:solidFill>
                  <a:srgbClr val="CB9BEC"/>
                </a:solidFill>
              </a:rPr>
              <a:t>kruiswoordraadsel. </a:t>
            </a:r>
            <a:r>
              <a:rPr lang="nl-BE" sz="1600" dirty="0">
                <a:solidFill>
                  <a:schemeClr val="tx1"/>
                </a:solidFill>
              </a:rPr>
              <a:t>(zie taalmap)</a:t>
            </a:r>
          </a:p>
        </p:txBody>
      </p:sp>
    </p:spTree>
    <p:extLst>
      <p:ext uri="{BB962C8B-B14F-4D97-AF65-F5344CB8AC3E}">
        <p14:creationId xmlns:p14="http://schemas.microsoft.com/office/powerpoint/2010/main" val="131793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6EED115-0439-CF4D-8C58-79D03B9B1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1" t="2" r="1421" b="-3"/>
          <a:stretch/>
        </p:blipFill>
        <p:spPr>
          <a:xfrm>
            <a:off x="1057274" y="754148"/>
            <a:ext cx="10296525" cy="49955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55FD1A79-A4F7-4C49-813C-F14C690B3C84}"/>
              </a:ext>
            </a:extLst>
          </p:cNvPr>
          <p:cNvCxnSpPr/>
          <p:nvPr/>
        </p:nvCxnSpPr>
        <p:spPr>
          <a:xfrm>
            <a:off x="1002983" y="2374583"/>
            <a:ext cx="785812" cy="0"/>
          </a:xfrm>
          <a:prstGeom prst="line">
            <a:avLst/>
          </a:prstGeom>
          <a:ln w="7620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5763D0C-1C9B-B14C-B08F-6C73C0322DBA}"/>
              </a:ext>
            </a:extLst>
          </p:cNvPr>
          <p:cNvCxnSpPr/>
          <p:nvPr/>
        </p:nvCxnSpPr>
        <p:spPr>
          <a:xfrm>
            <a:off x="8844656" y="2393893"/>
            <a:ext cx="785812" cy="0"/>
          </a:xfrm>
          <a:prstGeom prst="line">
            <a:avLst/>
          </a:prstGeom>
          <a:ln w="7620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0601A47C-6982-FB4E-A478-9ADAA760F7EF}"/>
              </a:ext>
            </a:extLst>
          </p:cNvPr>
          <p:cNvCxnSpPr>
            <a:cxnSpLocks/>
          </p:cNvCxnSpPr>
          <p:nvPr/>
        </p:nvCxnSpPr>
        <p:spPr>
          <a:xfrm>
            <a:off x="5440637" y="2393893"/>
            <a:ext cx="1310726" cy="0"/>
          </a:xfrm>
          <a:prstGeom prst="line">
            <a:avLst/>
          </a:prstGeom>
          <a:ln w="7620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D7F9D98-DA2E-E743-B4D9-2B0CA34E0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06"/>
          <a:stretch/>
        </p:blipFill>
        <p:spPr>
          <a:xfrm>
            <a:off x="8528953" y="2499362"/>
            <a:ext cx="2661712" cy="3452541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E72E82A7-26B8-CE4F-8C91-B7BF1FD0EE2C}"/>
              </a:ext>
            </a:extLst>
          </p:cNvPr>
          <p:cNvSpPr/>
          <p:nvPr/>
        </p:nvSpPr>
        <p:spPr>
          <a:xfrm>
            <a:off x="-446405" y="42947"/>
            <a:ext cx="4470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rgbClr val="CB9BEC"/>
                </a:solidFill>
              </a:rPr>
              <a:t>Werkboek pagina 6</a:t>
            </a:r>
          </a:p>
        </p:txBody>
      </p:sp>
    </p:spTree>
    <p:extLst>
      <p:ext uri="{BB962C8B-B14F-4D97-AF65-F5344CB8AC3E}">
        <p14:creationId xmlns:p14="http://schemas.microsoft.com/office/powerpoint/2010/main" val="3849120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65582C6F-0C34-4242-BCDF-22A3F0585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48" y="637465"/>
            <a:ext cx="8817147" cy="5314445"/>
          </a:xfr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0E8CA87-F8D4-EB45-A0FC-73EE75D94CBB}"/>
              </a:ext>
            </a:extLst>
          </p:cNvPr>
          <p:cNvCxnSpPr>
            <a:cxnSpLocks/>
          </p:cNvCxnSpPr>
          <p:nvPr/>
        </p:nvCxnSpPr>
        <p:spPr>
          <a:xfrm>
            <a:off x="4166019" y="1548766"/>
            <a:ext cx="2331763" cy="0"/>
          </a:xfrm>
          <a:prstGeom prst="line">
            <a:avLst/>
          </a:prstGeom>
          <a:ln w="7620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6F637A5-159B-004C-9915-5C2677F76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7436" l="10959" r="97603">
                        <a14:foregroundMark x1="28082" y1="87949" x2="27740" y2="65385"/>
                        <a14:foregroundMark x1="18493" y1="92821" x2="69178" y2="94615"/>
                        <a14:foregroundMark x1="69178" y1="94615" x2="85616" y2="90513"/>
                        <a14:foregroundMark x1="85616" y1="90513" x2="86644" y2="53077"/>
                        <a14:foregroundMark x1="86644" y1="53077" x2="85274" y2="49744"/>
                        <a14:foregroundMark x1="48288" y1="94615" x2="69521" y2="94872"/>
                        <a14:foregroundMark x1="69521" y1="94872" x2="85274" y2="93590"/>
                        <a14:foregroundMark x1="85274" y1="93590" x2="96233" y2="85641"/>
                        <a14:foregroundMark x1="96233" y1="85641" x2="91096" y2="52308"/>
                        <a14:foregroundMark x1="57877" y1="11282" x2="56507" y2="5641"/>
                        <a14:foregroundMark x1="14726" y1="18974" x2="17808" y2="30000"/>
                        <a14:foregroundMark x1="17808" y1="30000" x2="16781" y2="87692"/>
                        <a14:foregroundMark x1="14041" y1="94615" x2="12671" y2="71282"/>
                        <a14:foregroundMark x1="15411" y1="97179" x2="48630" y2="96154"/>
                        <a14:foregroundMark x1="48630" y1="96154" x2="61986" y2="97436"/>
                        <a14:foregroundMark x1="43493" y1="57179" x2="44178" y2="73333"/>
                        <a14:foregroundMark x1="33219" y1="25897" x2="37329" y2="48205"/>
                        <a14:foregroundMark x1="12671" y1="20000" x2="13356" y2="30256"/>
                        <a14:foregroundMark x1="96233" y1="97692" x2="97603" y2="95385"/>
                        <a14:foregroundMark x1="30479" y1="40000" x2="31849" y2="51026"/>
                        <a14:foregroundMark x1="12329" y1="36410" x2="16096" y2="52051"/>
                        <a14:foregroundMark x1="11986" y1="47179" x2="10959" y2="35897"/>
                      </a14:backgroundRemoval>
                    </a14:imgEffect>
                  </a14:imgLayer>
                </a14:imgProps>
              </a:ext>
            </a:extLst>
          </a:blip>
          <a:srcRect l="11366"/>
          <a:stretch/>
        </p:blipFill>
        <p:spPr>
          <a:xfrm>
            <a:off x="608632" y="1738111"/>
            <a:ext cx="2796369" cy="42138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DA3235-EA23-1F48-AA8A-6739B71E1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95182" y="1454539"/>
            <a:ext cx="358818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7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F1587A7-B5EA-2447-A3C4-6716D470B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65" b="-1"/>
          <a:stretch/>
        </p:blipFill>
        <p:spPr>
          <a:xfrm>
            <a:off x="393391" y="547628"/>
            <a:ext cx="11029249" cy="523959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9683C3C-E319-7F49-B012-65A75168593B}"/>
              </a:ext>
            </a:extLst>
          </p:cNvPr>
          <p:cNvCxnSpPr>
            <a:cxnSpLocks/>
          </p:cNvCxnSpPr>
          <p:nvPr/>
        </p:nvCxnSpPr>
        <p:spPr>
          <a:xfrm>
            <a:off x="993328" y="1548766"/>
            <a:ext cx="3855763" cy="0"/>
          </a:xfrm>
          <a:prstGeom prst="line">
            <a:avLst/>
          </a:prstGeom>
          <a:ln w="7620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oog 6">
            <a:extLst>
              <a:ext uri="{FF2B5EF4-FFF2-40B4-BE49-F238E27FC236}">
                <a16:creationId xmlns:a16="http://schemas.microsoft.com/office/drawing/2014/main" id="{DDA345C3-EFCE-0048-B33F-D87881BBC65A}"/>
              </a:ext>
            </a:extLst>
          </p:cNvPr>
          <p:cNvSpPr/>
          <p:nvPr/>
        </p:nvSpPr>
        <p:spPr>
          <a:xfrm rot="19005747">
            <a:off x="3999331" y="626690"/>
            <a:ext cx="2892447" cy="2955052"/>
          </a:xfrm>
          <a:prstGeom prst="arc">
            <a:avLst/>
          </a:prstGeom>
          <a:noFill/>
          <a:ln w="7620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FAF5ED4-4417-A840-AD0A-68D289CF3234}"/>
              </a:ext>
            </a:extLst>
          </p:cNvPr>
          <p:cNvCxnSpPr>
            <a:cxnSpLocks/>
            <a:stCxn id="7" idx="2"/>
          </p:cNvCxnSpPr>
          <p:nvPr/>
        </p:nvCxnSpPr>
        <p:spPr>
          <a:xfrm flipH="1" flipV="1">
            <a:off x="6483927" y="748145"/>
            <a:ext cx="15230" cy="365372"/>
          </a:xfrm>
          <a:prstGeom prst="line">
            <a:avLst/>
          </a:prstGeom>
          <a:ln w="7620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53D504B8-A3F5-BB4C-A43F-C6E4D5BF556F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6095999" y="1037318"/>
            <a:ext cx="403158" cy="76199"/>
          </a:xfrm>
          <a:prstGeom prst="line">
            <a:avLst/>
          </a:prstGeom>
          <a:ln w="76200">
            <a:solidFill>
              <a:srgbClr val="CB9B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5DEEFD61-F9E7-A94A-BC7B-F0D528661E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9" b="91241" l="10204" r="82313">
                        <a14:foregroundMark x1="76531" y1="19708" x2="82653" y2="15693"/>
                        <a14:foregroundMark x1="10204" y1="91241" x2="12245" y2="87591"/>
                      </a14:backgroundRemoval>
                    </a14:imgEffect>
                  </a14:imgLayer>
                </a14:imgProps>
              </a:ext>
            </a:extLst>
          </a:blip>
          <a:srcRect l="4969" r="11216"/>
          <a:stretch/>
        </p:blipFill>
        <p:spPr>
          <a:xfrm>
            <a:off x="7762218" y="1670857"/>
            <a:ext cx="4429782" cy="492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2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83E9DA-3995-C74E-93C9-2093BA59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nl-BE" sz="4000" b="1" u="sng"/>
              <a:t>Werkwijze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576944-A11A-9949-A39F-A7212ACA6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2" y="2330506"/>
            <a:ext cx="6962970" cy="3728142"/>
          </a:xfrm>
        </p:spPr>
        <p:txBody>
          <a:bodyPr anchor="ctr">
            <a:normAutofit/>
          </a:bodyPr>
          <a:lstStyle/>
          <a:p>
            <a:pPr marL="514350" indent="-514350">
              <a:buAutoNum type="arabicParenR"/>
            </a:pPr>
            <a:r>
              <a:rPr lang="nl-BE" dirty="0"/>
              <a:t>Kijken </a:t>
            </a:r>
          </a:p>
          <a:p>
            <a:pPr marL="514350" indent="-514350">
              <a:buAutoNum type="arabicParenR"/>
            </a:pPr>
            <a:r>
              <a:rPr lang="nl-BE" dirty="0"/>
              <a:t>Zelf nadenken en/of antwoorden</a:t>
            </a:r>
          </a:p>
          <a:p>
            <a:pPr marL="514350" indent="-514350">
              <a:buAutoNum type="arabicParenR"/>
            </a:pPr>
            <a:r>
              <a:rPr lang="nl-BE" dirty="0"/>
              <a:t>Controleer en/of verbeter jezelf </a:t>
            </a:r>
          </a:p>
          <a:p>
            <a:pPr marL="514350" indent="-514350">
              <a:buAutoNum type="arabicParenR"/>
            </a:pPr>
            <a:endParaRPr lang="nl-BE" dirty="0"/>
          </a:p>
          <a:p>
            <a:pPr marL="0" indent="0">
              <a:buNone/>
            </a:pPr>
            <a:r>
              <a:rPr lang="nl-BE" dirty="0"/>
              <a:t>                  Klik hierop als je wilt dat </a:t>
            </a:r>
          </a:p>
          <a:p>
            <a:pPr marL="0" indent="0">
              <a:buNone/>
            </a:pPr>
            <a:r>
              <a:rPr lang="nl-BE" dirty="0"/>
              <a:t>                  iemand de tekst met jou </a:t>
            </a:r>
          </a:p>
          <a:p>
            <a:pPr marL="0" indent="0">
              <a:buNone/>
            </a:pPr>
            <a:r>
              <a:rPr lang="nl-BE" dirty="0"/>
              <a:t>                  meeleest.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CC2105F-5312-114B-B2EB-C623FF90C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025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EE678A9-2241-F842-BDC6-A25F58EEC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41" y="4453357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2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3BFD3B6-BDEA-6D4D-A1F9-D3605A033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087"/>
            <a:ext cx="5229225" cy="6924174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B1514B7-7381-D14D-8C2B-9BD283CB6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915" r="89957">
                        <a14:foregroundMark x1="4915" y1="47667" x2="7906" y2="3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107" y="3959677"/>
            <a:ext cx="5899610" cy="378180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BAFC08-9F49-6840-8864-1AAB6393E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4" b="89695" l="5044" r="89693">
                        <a14:foregroundMark x1="8333" y1="47710" x2="10965" y2="29771"/>
                        <a14:foregroundMark x1="5044" y1="46947" x2="7895" y2="30534"/>
                        <a14:foregroundMark x1="5482" y1="32061" x2="9649" y2="29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0316" y="0"/>
            <a:ext cx="5555330" cy="319187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71B111C-686D-7648-86BF-088748ADFB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204" r="70601" b="57663"/>
          <a:stretch/>
        </p:blipFill>
        <p:spPr>
          <a:xfrm>
            <a:off x="5543480" y="163617"/>
            <a:ext cx="1873979" cy="126995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6FE1A1D-EF6C-1941-9CE6-21FCCBD0E6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204" r="70601" b="57663"/>
          <a:stretch/>
        </p:blipFill>
        <p:spPr>
          <a:xfrm rot="8419759">
            <a:off x="9370306" y="2794021"/>
            <a:ext cx="1873979" cy="126995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8E5190A-1C02-4B4A-93CE-2B6B29D67B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204" r="70601" b="57663"/>
          <a:stretch/>
        </p:blipFill>
        <p:spPr>
          <a:xfrm rot="21208171">
            <a:off x="5377759" y="4382200"/>
            <a:ext cx="1873979" cy="126995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110F956-ECA4-7F43-BB76-FDA8D7DD17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59" b="89706" l="9657" r="93348">
                        <a14:foregroundMark x1="90343" y1="48529" x2="91202" y2="57353"/>
                        <a14:foregroundMark x1="92918" y1="50368" x2="93348" y2="52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454" y="1217983"/>
            <a:ext cx="6163264" cy="3597442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B77BAAD5-4CE0-274D-8510-5FD116131474}"/>
              </a:ext>
            </a:extLst>
          </p:cNvPr>
          <p:cNvGrpSpPr/>
          <p:nvPr/>
        </p:nvGrpSpPr>
        <p:grpSpPr>
          <a:xfrm>
            <a:off x="381859" y="489098"/>
            <a:ext cx="8604820" cy="1802702"/>
            <a:chOff x="381859" y="489098"/>
            <a:chExt cx="7528764" cy="971304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B456D728-B1DB-0B47-96D8-D2F53BF0CA75}"/>
                </a:ext>
              </a:extLst>
            </p:cNvPr>
            <p:cNvSpPr/>
            <p:nvPr/>
          </p:nvSpPr>
          <p:spPr>
            <a:xfrm>
              <a:off x="381859" y="489098"/>
              <a:ext cx="4548741" cy="9713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id="{A1B8E9DA-D6D2-9645-9F06-02FB6EBE946B}"/>
                </a:ext>
              </a:extLst>
            </p:cNvPr>
            <p:cNvCxnSpPr/>
            <p:nvPr/>
          </p:nvCxnSpPr>
          <p:spPr>
            <a:xfrm>
              <a:off x="4838337" y="1221580"/>
              <a:ext cx="3072286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8D369D5F-5B90-C940-92ED-096D4BA1B97D}"/>
                  </a:ext>
                </a:extLst>
              </p14:cNvPr>
              <p14:cNvContentPartPr/>
              <p14:nvPr/>
            </p14:nvContentPartPr>
            <p14:xfrm>
              <a:off x="9794235" y="1030780"/>
              <a:ext cx="410400" cy="360"/>
            </p14:xfrm>
          </p:contentPart>
        </mc:Choice>
        <mc:Fallback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8D369D5F-5B90-C940-92ED-096D4BA1B97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0595" y="922780"/>
                <a:ext cx="5180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t 24">
                <a:extLst>
                  <a:ext uri="{FF2B5EF4-FFF2-40B4-BE49-F238E27FC236}">
                    <a16:creationId xmlns:a16="http://schemas.microsoft.com/office/drawing/2014/main" id="{57AEE66F-FD6F-8C40-B5C6-B83376D998EF}"/>
                  </a:ext>
                </a:extLst>
              </p14:cNvPr>
              <p14:cNvContentPartPr/>
              <p14:nvPr/>
            </p14:nvContentPartPr>
            <p14:xfrm>
              <a:off x="1842915" y="-3076100"/>
              <a:ext cx="360" cy="360"/>
            </p14:xfrm>
          </p:contentPart>
        </mc:Choice>
        <mc:Fallback>
          <p:pic>
            <p:nvPicPr>
              <p:cNvPr id="25" name="Inkt 24">
                <a:extLst>
                  <a:ext uri="{FF2B5EF4-FFF2-40B4-BE49-F238E27FC236}">
                    <a16:creationId xmlns:a16="http://schemas.microsoft.com/office/drawing/2014/main" id="{57AEE66F-FD6F-8C40-B5C6-B83376D998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89275" y="-31841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Inkt 29">
                <a:extLst>
                  <a:ext uri="{FF2B5EF4-FFF2-40B4-BE49-F238E27FC236}">
                    <a16:creationId xmlns:a16="http://schemas.microsoft.com/office/drawing/2014/main" id="{244AA0C2-4A8E-064D-9DD8-25FF03CEF554}"/>
                  </a:ext>
                </a:extLst>
              </p14:cNvPr>
              <p14:cNvContentPartPr/>
              <p14:nvPr/>
            </p14:nvContentPartPr>
            <p14:xfrm>
              <a:off x="7485555" y="3259180"/>
              <a:ext cx="1067760" cy="5760"/>
            </p14:xfrm>
          </p:contentPart>
        </mc:Choice>
        <mc:Fallback>
          <p:pic>
            <p:nvPicPr>
              <p:cNvPr id="30" name="Inkt 29">
                <a:extLst>
                  <a:ext uri="{FF2B5EF4-FFF2-40B4-BE49-F238E27FC236}">
                    <a16:creationId xmlns:a16="http://schemas.microsoft.com/office/drawing/2014/main" id="{244AA0C2-4A8E-064D-9DD8-25FF03CEF55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31915" y="3151540"/>
                <a:ext cx="11754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t 30">
                <a:extLst>
                  <a:ext uri="{FF2B5EF4-FFF2-40B4-BE49-F238E27FC236}">
                    <a16:creationId xmlns:a16="http://schemas.microsoft.com/office/drawing/2014/main" id="{A6542C46-A372-6344-A98C-E8912E675D4B}"/>
                  </a:ext>
                </a:extLst>
              </p14:cNvPr>
              <p14:cNvContentPartPr/>
              <p14:nvPr/>
            </p14:nvContentPartPr>
            <p14:xfrm>
              <a:off x="5892195" y="-3157100"/>
              <a:ext cx="360" cy="360"/>
            </p14:xfrm>
          </p:contentPart>
        </mc:Choice>
        <mc:Fallback>
          <p:pic>
            <p:nvPicPr>
              <p:cNvPr id="31" name="Inkt 30">
                <a:extLst>
                  <a:ext uri="{FF2B5EF4-FFF2-40B4-BE49-F238E27FC236}">
                    <a16:creationId xmlns:a16="http://schemas.microsoft.com/office/drawing/2014/main" id="{A6542C46-A372-6344-A98C-E8912E675D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38195" y="-32651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C966D937-EEB5-BB43-AA33-5F0D51619716}"/>
                  </a:ext>
                </a:extLst>
              </p14:cNvPr>
              <p14:cNvContentPartPr/>
              <p14:nvPr/>
            </p14:nvContentPartPr>
            <p14:xfrm>
              <a:off x="3307395" y="-1462580"/>
              <a:ext cx="360" cy="360"/>
            </p14:xfrm>
          </p:contentPart>
        </mc:Choice>
        <mc:Fallback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C966D937-EEB5-BB43-AA33-5F0D516197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53755" y="-1570580"/>
                <a:ext cx="108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ep 35">
            <a:extLst>
              <a:ext uri="{FF2B5EF4-FFF2-40B4-BE49-F238E27FC236}">
                <a16:creationId xmlns:a16="http://schemas.microsoft.com/office/drawing/2014/main" id="{F699F253-C872-FD48-815B-148037219C2D}"/>
              </a:ext>
            </a:extLst>
          </p:cNvPr>
          <p:cNvGrpSpPr/>
          <p:nvPr/>
        </p:nvGrpSpPr>
        <p:grpSpPr>
          <a:xfrm>
            <a:off x="1842915" y="-33087"/>
            <a:ext cx="4996171" cy="2691227"/>
            <a:chOff x="1842915" y="-33087"/>
            <a:chExt cx="4996171" cy="2691227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39F91B7A-D723-BF4D-9D25-3F783D487C63}"/>
                </a:ext>
              </a:extLst>
            </p:cNvPr>
            <p:cNvSpPr/>
            <p:nvPr/>
          </p:nvSpPr>
          <p:spPr>
            <a:xfrm>
              <a:off x="1842915" y="-33087"/>
              <a:ext cx="1464480" cy="522185"/>
            </a:xfrm>
            <a:prstGeom prst="rect">
              <a:avLst/>
            </a:prstGeom>
            <a:noFill/>
            <a:ln w="76200">
              <a:solidFill>
                <a:srgbClr val="CB9B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35" name="Rechte verbindingslijn met pijl 34">
              <a:extLst>
                <a:ext uri="{FF2B5EF4-FFF2-40B4-BE49-F238E27FC236}">
                  <a16:creationId xmlns:a16="http://schemas.microsoft.com/office/drawing/2014/main" id="{A42F0F7B-8170-074B-8CEB-B27957D701C1}"/>
                </a:ext>
              </a:extLst>
            </p:cNvPr>
            <p:cNvCxnSpPr>
              <a:stCxn id="33" idx="3"/>
            </p:cNvCxnSpPr>
            <p:nvPr/>
          </p:nvCxnSpPr>
          <p:spPr>
            <a:xfrm>
              <a:off x="3307395" y="228006"/>
              <a:ext cx="3531691" cy="2430134"/>
            </a:xfrm>
            <a:prstGeom prst="straightConnector1">
              <a:avLst/>
            </a:prstGeom>
            <a:ln w="76200">
              <a:solidFill>
                <a:srgbClr val="CB9BE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847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E16D30-650C-D443-B52B-7FE82B6D2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8" t="6188"/>
          <a:stretch/>
        </p:blipFill>
        <p:spPr>
          <a:xfrm>
            <a:off x="838200" y="1063256"/>
            <a:ext cx="10515600" cy="468646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58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2BAEB6-097B-ED4F-A08D-B8236AFA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620" y="1471351"/>
            <a:ext cx="7108911" cy="40166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Lees het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verhaal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op </a:t>
            </a:r>
            <a:r>
              <a:rPr lang="en-US" sz="6600" b="1" kern="1200" dirty="0" err="1">
                <a:solidFill>
                  <a:srgbClr val="CB9BEC"/>
                </a:solidFill>
                <a:latin typeface="+mj-lt"/>
                <a:ea typeface="+mj-ea"/>
                <a:cs typeface="+mj-cs"/>
              </a:rPr>
              <a:t>blz</a:t>
            </a:r>
            <a:r>
              <a:rPr lang="en-US" sz="6600" b="1" kern="1200" dirty="0">
                <a:solidFill>
                  <a:srgbClr val="CB9BEC"/>
                </a:solidFill>
                <a:latin typeface="+mj-lt"/>
                <a:ea typeface="+mj-ea"/>
                <a:cs typeface="+mj-cs"/>
              </a:rPr>
              <a:t>.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90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7754C4A-3CF2-C34E-B85D-4D595F947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3" b="-2"/>
          <a:stretch/>
        </p:blipFill>
        <p:spPr>
          <a:xfrm>
            <a:off x="579528" y="572367"/>
            <a:ext cx="10887048" cy="55724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50A07DDE-F573-A045-A00A-669A58202352}"/>
                  </a:ext>
                </a:extLst>
              </p14:cNvPr>
              <p14:cNvContentPartPr/>
              <p14:nvPr/>
            </p14:nvContentPartPr>
            <p14:xfrm>
              <a:off x="628300" y="2155060"/>
              <a:ext cx="2776680" cy="2520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50A07DDE-F573-A045-A00A-669A5820235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4660" y="2047060"/>
                <a:ext cx="28843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42E01570-D6E6-D14C-A40C-6029068D476B}"/>
                  </a:ext>
                </a:extLst>
              </p14:cNvPr>
              <p14:cNvContentPartPr/>
              <p14:nvPr/>
            </p14:nvContentPartPr>
            <p14:xfrm>
              <a:off x="621460" y="2583100"/>
              <a:ext cx="3345840" cy="9648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42E01570-D6E6-D14C-A40C-6029068D476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7820" y="2475100"/>
                <a:ext cx="345348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213C70F4-8746-4047-B300-B8AE87920806}"/>
                  </a:ext>
                </a:extLst>
              </p14:cNvPr>
              <p14:cNvContentPartPr/>
              <p14:nvPr/>
            </p14:nvContentPartPr>
            <p14:xfrm>
              <a:off x="634780" y="1252540"/>
              <a:ext cx="7969680" cy="13392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213C70F4-8746-4047-B300-B8AE8792080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1140" y="1144540"/>
                <a:ext cx="8077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C2163957-4C46-4C47-A6D2-44894F601196}"/>
                  </a:ext>
                </a:extLst>
              </p14:cNvPr>
              <p14:cNvContentPartPr/>
              <p14:nvPr/>
            </p14:nvContentPartPr>
            <p14:xfrm>
              <a:off x="10626220" y="5329540"/>
              <a:ext cx="5760" cy="5760"/>
            </p14:xfrm>
          </p:contentPart>
        </mc:Choice>
        <mc:Fallback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C2163957-4C46-4C47-A6D2-44894F60119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17580" y="5320540"/>
                <a:ext cx="234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0B41E0EC-9063-314D-847A-79E9E096575E}"/>
                  </a:ext>
                </a:extLst>
              </p14:cNvPr>
              <p14:cNvContentPartPr/>
              <p14:nvPr/>
            </p14:nvContentPartPr>
            <p14:xfrm>
              <a:off x="4244140" y="3459700"/>
              <a:ext cx="5760" cy="360"/>
            </p14:xfrm>
          </p:contentPart>
        </mc:Choice>
        <mc:Fallback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0B41E0EC-9063-314D-847A-79E9E096575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35140" y="3450700"/>
                <a:ext cx="23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Inkt 17">
                <a:extLst>
                  <a:ext uri="{FF2B5EF4-FFF2-40B4-BE49-F238E27FC236}">
                    <a16:creationId xmlns:a16="http://schemas.microsoft.com/office/drawing/2014/main" id="{7A6E4F91-C458-4447-BB55-B964953D5409}"/>
                  </a:ext>
                </a:extLst>
              </p14:cNvPr>
              <p14:cNvContentPartPr/>
              <p14:nvPr/>
            </p14:nvContentPartPr>
            <p14:xfrm>
              <a:off x="7112880" y="3311460"/>
              <a:ext cx="360" cy="360"/>
            </p14:xfrm>
          </p:contentPart>
        </mc:Choice>
        <mc:Fallback>
          <p:pic>
            <p:nvPicPr>
              <p:cNvPr id="18" name="Inkt 17">
                <a:extLst>
                  <a:ext uri="{FF2B5EF4-FFF2-40B4-BE49-F238E27FC236}">
                    <a16:creationId xmlns:a16="http://schemas.microsoft.com/office/drawing/2014/main" id="{7A6E4F91-C458-4447-BB55-B964953D540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04240" y="330246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echthoek 19">
            <a:extLst>
              <a:ext uri="{FF2B5EF4-FFF2-40B4-BE49-F238E27FC236}">
                <a16:creationId xmlns:a16="http://schemas.microsoft.com/office/drawing/2014/main" id="{E453EE65-8D87-3749-B829-B151D8DE9912}"/>
              </a:ext>
            </a:extLst>
          </p:cNvPr>
          <p:cNvSpPr/>
          <p:nvPr/>
        </p:nvSpPr>
        <p:spPr>
          <a:xfrm>
            <a:off x="10946030" y="4349496"/>
            <a:ext cx="1036059" cy="519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500" dirty="0">
                <a:solidFill>
                  <a:schemeClr val="tx1"/>
                </a:solidFill>
              </a:rPr>
              <a:t>biedt</a:t>
            </a:r>
            <a:r>
              <a:rPr lang="nl-BE" sz="2400" dirty="0">
                <a:solidFill>
                  <a:schemeClr val="tx1"/>
                </a:solidFill>
              </a:rPr>
              <a:t>      </a:t>
            </a:r>
          </a:p>
        </p:txBody>
      </p:sp>
      <p:pic>
        <p:nvPicPr>
          <p:cNvPr id="26" name="Onlinemedia 25" descr="heksje Lily deel 1.m4a">
            <a:hlinkClick r:id="" action="ppaction://media"/>
            <a:extLst>
              <a:ext uri="{FF2B5EF4-FFF2-40B4-BE49-F238E27FC236}">
                <a16:creationId xmlns:a16="http://schemas.microsoft.com/office/drawing/2014/main" id="{F04E0811-1760-974D-A1CD-4B36B05C9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77375" y="531096"/>
            <a:ext cx="1466527" cy="14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5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F7EF31A5-90A3-9F4E-8A0E-7470B1331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2" b="89674" l="14575" r="89271">
                        <a14:foregroundMark x1="17814" y1="44022" x2="21255" y2="36413"/>
                        <a14:foregroundMark x1="21255" y1="36413" x2="28947" y2="27717"/>
                        <a14:foregroundMark x1="15182" y1="45652" x2="18219" y2="36413"/>
                        <a14:foregroundMark x1="18219" y1="36413" x2="25911" y2="27717"/>
                        <a14:foregroundMark x1="25911" y1="27717" x2="26316" y2="27717"/>
                        <a14:foregroundMark x1="14777" y1="44565" x2="16599" y2="36413"/>
                        <a14:foregroundMark x1="16599" y1="36413" x2="19636" y2="30435"/>
                        <a14:foregroundMark x1="19636" y1="30435" x2="23279" y2="29348"/>
                        <a14:foregroundMark x1="23279" y1="29348" x2="23887" y2="29348"/>
                        <a14:foregroundMark x1="36437" y1="11413" x2="40283" y2="11413"/>
                        <a14:foregroundMark x1="40283" y1="11413" x2="44130" y2="6522"/>
                        <a14:foregroundMark x1="85830" y1="38587" x2="84413" y2="29891"/>
                        <a14:foregroundMark x1="84413" y1="29891" x2="78138" y2="16848"/>
                        <a14:foregroundMark x1="87449" y1="32609" x2="82996" y2="25000"/>
                        <a14:foregroundMark x1="89271" y1="32609" x2="89271" y2="32609"/>
                      </a14:backgroundRemoval>
                    </a14:imgEffect>
                  </a14:imgLayer>
                </a14:imgProps>
              </a:ext>
            </a:extLst>
          </a:blip>
          <a:srcRect l="12826" r="8762" b="-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7E656FD-6CF7-854A-8162-602C5908E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742" r="2122" b="17183"/>
          <a:stretch/>
        </p:blipFill>
        <p:spPr>
          <a:xfrm>
            <a:off x="596465" y="4753533"/>
            <a:ext cx="10999072" cy="83999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578B183A-1496-0644-B375-9E09497CF23A}"/>
                  </a:ext>
                </a:extLst>
              </p14:cNvPr>
              <p14:cNvContentPartPr/>
              <p14:nvPr/>
            </p14:nvContentPartPr>
            <p14:xfrm>
              <a:off x="689642" y="5384384"/>
              <a:ext cx="5497920" cy="14904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578B183A-1496-0644-B375-9E09497CF2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642" y="5276384"/>
                <a:ext cx="56055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F674C868-7A72-8442-80A8-355ACDF6D1AD}"/>
                  </a:ext>
                </a:extLst>
              </p14:cNvPr>
              <p14:cNvContentPartPr/>
              <p14:nvPr/>
            </p14:nvContentPartPr>
            <p14:xfrm>
              <a:off x="9504242" y="5054264"/>
              <a:ext cx="1981080" cy="36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F674C868-7A72-8442-80A8-355ACDF6D1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50602" y="4946264"/>
                <a:ext cx="208872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503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CABC4CAF-B11B-044D-AF2A-BFC1D9502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48"/>
          <a:stretch/>
        </p:blipFill>
        <p:spPr>
          <a:xfrm>
            <a:off x="660807" y="703599"/>
            <a:ext cx="10870384" cy="3545770"/>
          </a:xfr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9668AB6-359F-7F49-A0DD-A1B8D1D0B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2" t="13674" r="5593" b="16967"/>
          <a:stretch/>
        </p:blipFill>
        <p:spPr>
          <a:xfrm>
            <a:off x="1296048" y="4072923"/>
            <a:ext cx="5054875" cy="176243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8" name="Inkt 17">
                <a:extLst>
                  <a:ext uri="{FF2B5EF4-FFF2-40B4-BE49-F238E27FC236}">
                    <a16:creationId xmlns:a16="http://schemas.microsoft.com/office/drawing/2014/main" id="{37A6CF47-80B2-6D4D-ACA6-CB83A538B803}"/>
                  </a:ext>
                </a:extLst>
              </p14:cNvPr>
              <p14:cNvContentPartPr/>
              <p14:nvPr/>
            </p14:nvContentPartPr>
            <p14:xfrm>
              <a:off x="9686095" y="5796851"/>
              <a:ext cx="4680" cy="360"/>
            </p14:xfrm>
          </p:contentPart>
        </mc:Choice>
        <mc:Fallback>
          <p:pic>
            <p:nvPicPr>
              <p:cNvPr id="18" name="Inkt 17">
                <a:extLst>
                  <a:ext uri="{FF2B5EF4-FFF2-40B4-BE49-F238E27FC236}">
                    <a16:creationId xmlns:a16="http://schemas.microsoft.com/office/drawing/2014/main" id="{37A6CF47-80B2-6D4D-ACA6-CB83A538B8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77095" y="5788211"/>
                <a:ext cx="2232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hthoek 18">
            <a:extLst>
              <a:ext uri="{FF2B5EF4-FFF2-40B4-BE49-F238E27FC236}">
                <a16:creationId xmlns:a16="http://schemas.microsoft.com/office/drawing/2014/main" id="{D4FCE9C1-E6B5-A140-A92E-532DEDA63223}"/>
              </a:ext>
            </a:extLst>
          </p:cNvPr>
          <p:cNvSpPr/>
          <p:nvPr/>
        </p:nvSpPr>
        <p:spPr>
          <a:xfrm>
            <a:off x="6777142" y="4265770"/>
            <a:ext cx="4721629" cy="1585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000" b="1" dirty="0">
                <a:solidFill>
                  <a:schemeClr val="accent4"/>
                </a:solidFill>
              </a:rPr>
              <a:t>Belangrijkste personages uit het verhaal.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36289F60-D185-F448-9DAC-49BF3DB2AB16}"/>
              </a:ext>
            </a:extLst>
          </p:cNvPr>
          <p:cNvSpPr/>
          <p:nvPr/>
        </p:nvSpPr>
        <p:spPr>
          <a:xfrm>
            <a:off x="3474720" y="2402701"/>
            <a:ext cx="4206240" cy="63247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C27714D3-6E78-234D-A7D1-7F25AF8F6AFE}"/>
              </a:ext>
            </a:extLst>
          </p:cNvPr>
          <p:cNvCxnSpPr/>
          <p:nvPr/>
        </p:nvCxnSpPr>
        <p:spPr>
          <a:xfrm>
            <a:off x="7514705" y="3035177"/>
            <a:ext cx="1080655" cy="140381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31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E3134BB-6655-FF46-9063-D0C92D047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0010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77336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83</Words>
  <Application>Microsoft Macintosh PowerPoint</Application>
  <PresentationFormat>Breedbeeld</PresentationFormat>
  <Paragraphs>19</Paragraphs>
  <Slides>18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Kantoorthema</vt:lpstr>
      <vt:lpstr>Kijker 6 blz. 2</vt:lpstr>
      <vt:lpstr>Werkwijze </vt:lpstr>
      <vt:lpstr>PowerPoint-presentatie</vt:lpstr>
      <vt:lpstr>PowerPoint-presentatie</vt:lpstr>
      <vt:lpstr>Lees het verhaal op blz. 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Kijker 6 blz. 2</dc:title>
  <dc:creator>Evelyne Wierinckx</dc:creator>
  <cp:lastModifiedBy>Evelyne Wierinckx</cp:lastModifiedBy>
  <cp:revision>5</cp:revision>
  <dcterms:created xsi:type="dcterms:W3CDTF">2020-05-01T09:18:35Z</dcterms:created>
  <dcterms:modified xsi:type="dcterms:W3CDTF">2020-05-01T10:36:09Z</dcterms:modified>
</cp:coreProperties>
</file>